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4" r:id="rId9"/>
    <p:sldId id="267" r:id="rId10"/>
    <p:sldId id="268"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4"/>
            <p14:sldId id="267"/>
            <p14:sldId id="268"/>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B2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4A87BEDB-8C33-4A51-A083-0CA753BDC990}"/>
    <pc:docChg chg="custSel addSld modSld">
      <pc:chgData name="Marieke Drabbe" userId="b9b1a049-6b87-453c-9d4e-1b3ea0ffd634" providerId="ADAL" clId="{4A87BEDB-8C33-4A51-A083-0CA753BDC990}" dt="2020-06-15T07:10:33.947" v="69" actId="1076"/>
      <pc:docMkLst>
        <pc:docMk/>
      </pc:docMkLst>
      <pc:sldChg chg="modSp mod">
        <pc:chgData name="Marieke Drabbe" userId="b9b1a049-6b87-453c-9d4e-1b3ea0ffd634" providerId="ADAL" clId="{4A87BEDB-8C33-4A51-A083-0CA753BDC990}" dt="2020-06-12T14:30:59.181" v="9" actId="1076"/>
        <pc:sldMkLst>
          <pc:docMk/>
          <pc:sldMk cId="83892022" sldId="260"/>
        </pc:sldMkLst>
        <pc:spChg chg="mod">
          <ac:chgData name="Marieke Drabbe" userId="b9b1a049-6b87-453c-9d4e-1b3ea0ffd634" providerId="ADAL" clId="{4A87BEDB-8C33-4A51-A083-0CA753BDC990}" dt="2020-06-12T14:30:59.181" v="9" actId="1076"/>
          <ac:spMkLst>
            <pc:docMk/>
            <pc:sldMk cId="83892022" sldId="260"/>
            <ac:spMk id="3" creationId="{00000000-0000-0000-0000-000000000000}"/>
          </ac:spMkLst>
        </pc:spChg>
      </pc:sldChg>
      <pc:sldChg chg="modSp add mod">
        <pc:chgData name="Marieke Drabbe" userId="b9b1a049-6b87-453c-9d4e-1b3ea0ffd634" providerId="ADAL" clId="{4A87BEDB-8C33-4A51-A083-0CA753BDC990}" dt="2020-06-15T07:10:33.947" v="69" actId="1076"/>
        <pc:sldMkLst>
          <pc:docMk/>
          <pc:sldMk cId="2429038155" sldId="268"/>
        </pc:sldMkLst>
        <pc:spChg chg="mod">
          <ac:chgData name="Marieke Drabbe" userId="b9b1a049-6b87-453c-9d4e-1b3ea0ffd634" providerId="ADAL" clId="{4A87BEDB-8C33-4A51-A083-0CA753BDC990}" dt="2020-06-15T07:10:33.947" v="69" actId="1076"/>
          <ac:spMkLst>
            <pc:docMk/>
            <pc:sldMk cId="2429038155" sldId="268"/>
            <ac:spMk id="2" creationId="{00000000-0000-0000-0000-000000000000}"/>
          </ac:spMkLst>
        </pc:spChg>
        <pc:spChg chg="mod">
          <ac:chgData name="Marieke Drabbe" userId="b9b1a049-6b87-453c-9d4e-1b3ea0ffd634" providerId="ADAL" clId="{4A87BEDB-8C33-4A51-A083-0CA753BDC990}" dt="2020-06-15T07:10:22.802" v="43" actId="20577"/>
          <ac:spMkLst>
            <pc:docMk/>
            <pc:sldMk cId="2429038155" sldId="268"/>
            <ac:spMk id="3" creationId="{0EF5C59D-F48A-4C4A-A9A5-9A6BCF602839}"/>
          </ac:spMkLst>
        </pc:spChg>
      </pc:sldChg>
    </pc:docChg>
  </pc:docChgLst>
  <pc:docChgLst>
    <pc:chgData name="Marieke Drabbe" userId="b9b1a049-6b87-453c-9d4e-1b3ea0ffd634" providerId="ADAL" clId="{CB73CC5B-77A1-4B6D-A626-1C2985887EDA}"/>
    <pc:docChg chg="undo redo custSel modSld">
      <pc:chgData name="Marieke Drabbe" userId="b9b1a049-6b87-453c-9d4e-1b3ea0ffd634" providerId="ADAL" clId="{CB73CC5B-77A1-4B6D-A626-1C2985887EDA}" dt="2021-07-15T12:36:56.406" v="234" actId="1076"/>
      <pc:docMkLst>
        <pc:docMk/>
      </pc:docMkLst>
      <pc:sldChg chg="addSp delSp modSp mod">
        <pc:chgData name="Marieke Drabbe" userId="b9b1a049-6b87-453c-9d4e-1b3ea0ffd634" providerId="ADAL" clId="{CB73CC5B-77A1-4B6D-A626-1C2985887EDA}" dt="2021-07-12T19:29:22.599" v="55" actId="2711"/>
        <pc:sldMkLst>
          <pc:docMk/>
          <pc:sldMk cId="3491648649" sldId="257"/>
        </pc:sldMkLst>
        <pc:spChg chg="add del mod">
          <ac:chgData name="Marieke Drabbe" userId="b9b1a049-6b87-453c-9d4e-1b3ea0ffd634" providerId="ADAL" clId="{CB73CC5B-77A1-4B6D-A626-1C2985887EDA}" dt="2021-07-12T19:27:05.241" v="16" actId="478"/>
          <ac:spMkLst>
            <pc:docMk/>
            <pc:sldMk cId="3491648649" sldId="257"/>
            <ac:spMk id="3" creationId="{4A9A3FE6-0EE2-4288-8DA2-C6ACB89F3D32}"/>
          </ac:spMkLst>
        </pc:spChg>
        <pc:spChg chg="mod">
          <ac:chgData name="Marieke Drabbe" userId="b9b1a049-6b87-453c-9d4e-1b3ea0ffd634" providerId="ADAL" clId="{CB73CC5B-77A1-4B6D-A626-1C2985887EDA}" dt="2021-07-12T19:26:25.101" v="2" actId="208"/>
          <ac:spMkLst>
            <pc:docMk/>
            <pc:sldMk cId="3491648649" sldId="257"/>
            <ac:spMk id="8" creationId="{00000000-0000-0000-0000-000000000000}"/>
          </ac:spMkLst>
        </pc:spChg>
        <pc:spChg chg="mod">
          <ac:chgData name="Marieke Drabbe" userId="b9b1a049-6b87-453c-9d4e-1b3ea0ffd634" providerId="ADAL" clId="{CB73CC5B-77A1-4B6D-A626-1C2985887EDA}" dt="2021-07-12T19:26:27.262" v="4" actId="208"/>
          <ac:spMkLst>
            <pc:docMk/>
            <pc:sldMk cId="3491648649" sldId="257"/>
            <ac:spMk id="9" creationId="{00000000-0000-0000-0000-000000000000}"/>
          </ac:spMkLst>
        </pc:spChg>
        <pc:spChg chg="mod">
          <ac:chgData name="Marieke Drabbe" userId="b9b1a049-6b87-453c-9d4e-1b3ea0ffd634" providerId="ADAL" clId="{CB73CC5B-77A1-4B6D-A626-1C2985887EDA}" dt="2021-07-12T19:28:24.565" v="43" actId="2711"/>
          <ac:spMkLst>
            <pc:docMk/>
            <pc:sldMk cId="3491648649" sldId="257"/>
            <ac:spMk id="11" creationId="{00000000-0000-0000-0000-000000000000}"/>
          </ac:spMkLst>
        </pc:spChg>
        <pc:spChg chg="mod">
          <ac:chgData name="Marieke Drabbe" userId="b9b1a049-6b87-453c-9d4e-1b3ea0ffd634" providerId="ADAL" clId="{CB73CC5B-77A1-4B6D-A626-1C2985887EDA}" dt="2021-07-12T19:28:27.519" v="44" actId="2711"/>
          <ac:spMkLst>
            <pc:docMk/>
            <pc:sldMk cId="3491648649" sldId="257"/>
            <ac:spMk id="15" creationId="{00000000-0000-0000-0000-000000000000}"/>
          </ac:spMkLst>
        </pc:spChg>
        <pc:spChg chg="mod">
          <ac:chgData name="Marieke Drabbe" userId="b9b1a049-6b87-453c-9d4e-1b3ea0ffd634" providerId="ADAL" clId="{CB73CC5B-77A1-4B6D-A626-1C2985887EDA}" dt="2021-07-12T19:29:22.599" v="55" actId="2711"/>
          <ac:spMkLst>
            <pc:docMk/>
            <pc:sldMk cId="3491648649" sldId="257"/>
            <ac:spMk id="17" creationId="{00000000-0000-0000-0000-000000000000}"/>
          </ac:spMkLst>
        </pc:spChg>
        <pc:spChg chg="mod">
          <ac:chgData name="Marieke Drabbe" userId="b9b1a049-6b87-453c-9d4e-1b3ea0ffd634" providerId="ADAL" clId="{CB73CC5B-77A1-4B6D-A626-1C2985887EDA}" dt="2021-07-12T19:28:13.550" v="41" actId="1076"/>
          <ac:spMkLst>
            <pc:docMk/>
            <pc:sldMk cId="3491648649" sldId="257"/>
            <ac:spMk id="10242" creationId="{00000000-0000-0000-0000-000000000000}"/>
          </ac:spMkLst>
        </pc:spChg>
        <pc:spChg chg="mod">
          <ac:chgData name="Marieke Drabbe" userId="b9b1a049-6b87-453c-9d4e-1b3ea0ffd634" providerId="ADAL" clId="{CB73CC5B-77A1-4B6D-A626-1C2985887EDA}" dt="2021-07-12T19:28:20.666" v="42" actId="2711"/>
          <ac:spMkLst>
            <pc:docMk/>
            <pc:sldMk cId="3491648649" sldId="257"/>
            <ac:spMk id="10245" creationId="{00000000-0000-0000-0000-000000000000}"/>
          </ac:spMkLst>
        </pc:spChg>
        <pc:picChg chg="add mod">
          <ac:chgData name="Marieke Drabbe" userId="b9b1a049-6b87-453c-9d4e-1b3ea0ffd634" providerId="ADAL" clId="{CB73CC5B-77A1-4B6D-A626-1C2985887EDA}" dt="2021-07-12T19:26:43.802" v="6"/>
          <ac:picMkLst>
            <pc:docMk/>
            <pc:sldMk cId="3491648649" sldId="257"/>
            <ac:picMk id="14" creationId="{84D0CDE8-A586-44F7-8ED2-356B8E1AEA0C}"/>
          </ac:picMkLst>
        </pc:picChg>
        <pc:picChg chg="del">
          <ac:chgData name="Marieke Drabbe" userId="b9b1a049-6b87-453c-9d4e-1b3ea0ffd634" providerId="ADAL" clId="{CB73CC5B-77A1-4B6D-A626-1C2985887EDA}" dt="2021-07-12T19:26:43.421" v="5" actId="478"/>
          <ac:picMkLst>
            <pc:docMk/>
            <pc:sldMk cId="3491648649" sldId="257"/>
            <ac:picMk id="10243" creationId="{00000000-0000-0000-0000-000000000000}"/>
          </ac:picMkLst>
        </pc:picChg>
      </pc:sldChg>
      <pc:sldChg chg="addSp delSp modSp mod">
        <pc:chgData name="Marieke Drabbe" userId="b9b1a049-6b87-453c-9d4e-1b3ea0ffd634" providerId="ADAL" clId="{CB73CC5B-77A1-4B6D-A626-1C2985887EDA}" dt="2021-07-12T19:32:45.230" v="120" actId="403"/>
        <pc:sldMkLst>
          <pc:docMk/>
          <pc:sldMk cId="2898902124" sldId="259"/>
        </pc:sldMkLst>
        <pc:spChg chg="add del mod">
          <ac:chgData name="Marieke Drabbe" userId="b9b1a049-6b87-453c-9d4e-1b3ea0ffd634" providerId="ADAL" clId="{CB73CC5B-77A1-4B6D-A626-1C2985887EDA}" dt="2021-07-12T19:27:19.580" v="26" actId="478"/>
          <ac:spMkLst>
            <pc:docMk/>
            <pc:sldMk cId="2898902124" sldId="259"/>
            <ac:spMk id="4" creationId="{C28278AF-EC2D-41E1-8920-13FD4C88D45B}"/>
          </ac:spMkLst>
        </pc:spChg>
        <pc:spChg chg="mod">
          <ac:chgData name="Marieke Drabbe" userId="b9b1a049-6b87-453c-9d4e-1b3ea0ffd634" providerId="ADAL" clId="{CB73CC5B-77A1-4B6D-A626-1C2985887EDA}" dt="2021-07-12T19:27:15.996" v="23" actId="208"/>
          <ac:spMkLst>
            <pc:docMk/>
            <pc:sldMk cId="2898902124" sldId="259"/>
            <ac:spMk id="8" creationId="{00000000-0000-0000-0000-000000000000}"/>
          </ac:spMkLst>
        </pc:spChg>
        <pc:spChg chg="mod">
          <ac:chgData name="Marieke Drabbe" userId="b9b1a049-6b87-453c-9d4e-1b3ea0ffd634" providerId="ADAL" clId="{CB73CC5B-77A1-4B6D-A626-1C2985887EDA}" dt="2021-07-12T19:27:18.442" v="25" actId="208"/>
          <ac:spMkLst>
            <pc:docMk/>
            <pc:sldMk cId="2898902124" sldId="259"/>
            <ac:spMk id="9" creationId="{00000000-0000-0000-0000-000000000000}"/>
          </ac:spMkLst>
        </pc:spChg>
        <pc:spChg chg="mod">
          <ac:chgData name="Marieke Drabbe" userId="b9b1a049-6b87-453c-9d4e-1b3ea0ffd634" providerId="ADAL" clId="{CB73CC5B-77A1-4B6D-A626-1C2985887EDA}" dt="2021-07-12T19:29:41.851" v="58" actId="2711"/>
          <ac:spMkLst>
            <pc:docMk/>
            <pc:sldMk cId="2898902124" sldId="259"/>
            <ac:spMk id="10" creationId="{00000000-0000-0000-0000-000000000000}"/>
          </ac:spMkLst>
        </pc:spChg>
        <pc:spChg chg="mod">
          <ac:chgData name="Marieke Drabbe" userId="b9b1a049-6b87-453c-9d4e-1b3ea0ffd634" providerId="ADAL" clId="{CB73CC5B-77A1-4B6D-A626-1C2985887EDA}" dt="2021-07-12T19:29:39.115" v="57" actId="2711"/>
          <ac:spMkLst>
            <pc:docMk/>
            <pc:sldMk cId="2898902124" sldId="259"/>
            <ac:spMk id="16" creationId="{00000000-0000-0000-0000-000000000000}"/>
          </ac:spMkLst>
        </pc:spChg>
        <pc:spChg chg="mod">
          <ac:chgData name="Marieke Drabbe" userId="b9b1a049-6b87-453c-9d4e-1b3ea0ffd634" providerId="ADAL" clId="{CB73CC5B-77A1-4B6D-A626-1C2985887EDA}" dt="2021-07-12T19:29:32.747" v="56" actId="2711"/>
          <ac:spMkLst>
            <pc:docMk/>
            <pc:sldMk cId="2898902124" sldId="259"/>
            <ac:spMk id="19" creationId="{00000000-0000-0000-0000-000000000000}"/>
          </ac:spMkLst>
        </pc:spChg>
        <pc:spChg chg="mod">
          <ac:chgData name="Marieke Drabbe" userId="b9b1a049-6b87-453c-9d4e-1b3ea0ffd634" providerId="ADAL" clId="{CB73CC5B-77A1-4B6D-A626-1C2985887EDA}" dt="2021-07-12T19:32:45.230" v="120" actId="403"/>
          <ac:spMkLst>
            <pc:docMk/>
            <pc:sldMk cId="2898902124" sldId="259"/>
            <ac:spMk id="10242" creationId="{00000000-0000-0000-0000-000000000000}"/>
          </ac:spMkLst>
        </pc:spChg>
        <pc:picChg chg="add mod">
          <ac:chgData name="Marieke Drabbe" userId="b9b1a049-6b87-453c-9d4e-1b3ea0ffd634" providerId="ADAL" clId="{CB73CC5B-77A1-4B6D-A626-1C2985887EDA}" dt="2021-07-12T19:26:51.954" v="10"/>
          <ac:picMkLst>
            <pc:docMk/>
            <pc:sldMk cId="2898902124" sldId="259"/>
            <ac:picMk id="13" creationId="{54DC1161-66CB-41B6-844D-77DF3CB42703}"/>
          </ac:picMkLst>
        </pc:picChg>
        <pc:picChg chg="del">
          <ac:chgData name="Marieke Drabbe" userId="b9b1a049-6b87-453c-9d4e-1b3ea0ffd634" providerId="ADAL" clId="{CB73CC5B-77A1-4B6D-A626-1C2985887EDA}" dt="2021-07-12T19:26:51.024" v="9" actId="478"/>
          <ac:picMkLst>
            <pc:docMk/>
            <pc:sldMk cId="2898902124" sldId="259"/>
            <ac:picMk id="10243" creationId="{00000000-0000-0000-0000-000000000000}"/>
          </ac:picMkLst>
        </pc:picChg>
      </pc:sldChg>
      <pc:sldChg chg="addSp delSp modSp mod">
        <pc:chgData name="Marieke Drabbe" userId="b9b1a049-6b87-453c-9d4e-1b3ea0ffd634" providerId="ADAL" clId="{CB73CC5B-77A1-4B6D-A626-1C2985887EDA}" dt="2021-07-15T12:33:35.949" v="217" actId="1076"/>
        <pc:sldMkLst>
          <pc:docMk/>
          <pc:sldMk cId="83892022" sldId="260"/>
        </pc:sldMkLst>
        <pc:spChg chg="mod">
          <ac:chgData name="Marieke Drabbe" userId="b9b1a049-6b87-453c-9d4e-1b3ea0ffd634" providerId="ADAL" clId="{CB73CC5B-77A1-4B6D-A626-1C2985887EDA}" dt="2021-07-15T12:33:35.949" v="217" actId="1076"/>
          <ac:spMkLst>
            <pc:docMk/>
            <pc:sldMk cId="83892022" sldId="260"/>
            <ac:spMk id="3" creationId="{00000000-0000-0000-0000-000000000000}"/>
          </ac:spMkLst>
        </pc:spChg>
        <pc:spChg chg="add del mod">
          <ac:chgData name="Marieke Drabbe" userId="b9b1a049-6b87-453c-9d4e-1b3ea0ffd634" providerId="ADAL" clId="{CB73CC5B-77A1-4B6D-A626-1C2985887EDA}" dt="2021-07-12T19:29:46.848" v="59" actId="478"/>
          <ac:spMkLst>
            <pc:docMk/>
            <pc:sldMk cId="83892022" sldId="260"/>
            <ac:spMk id="6" creationId="{6B2F3FC6-42F0-4607-8916-CED7E245B533}"/>
          </ac:spMkLst>
        </pc:spChg>
        <pc:spChg chg="del mod">
          <ac:chgData name="Marieke Drabbe" userId="b9b1a049-6b87-453c-9d4e-1b3ea0ffd634" providerId="ADAL" clId="{CB73CC5B-77A1-4B6D-A626-1C2985887EDA}" dt="2021-07-15T12:33:23" v="214" actId="478"/>
          <ac:spMkLst>
            <pc:docMk/>
            <pc:sldMk cId="83892022" sldId="260"/>
            <ac:spMk id="10" creationId="{00000000-0000-0000-0000-000000000000}"/>
          </ac:spMkLst>
        </pc:spChg>
        <pc:spChg chg="mod">
          <ac:chgData name="Marieke Drabbe" userId="b9b1a049-6b87-453c-9d4e-1b3ea0ffd634" providerId="ADAL" clId="{CB73CC5B-77A1-4B6D-A626-1C2985887EDA}" dt="2021-07-15T12:33:29.684" v="216" actId="1076"/>
          <ac:spMkLst>
            <pc:docMk/>
            <pc:sldMk cId="83892022" sldId="260"/>
            <ac:spMk id="12" creationId="{00000000-0000-0000-0000-000000000000}"/>
          </ac:spMkLst>
        </pc:spChg>
        <pc:spChg chg="mod">
          <ac:chgData name="Marieke Drabbe" userId="b9b1a049-6b87-453c-9d4e-1b3ea0ffd634" providerId="ADAL" clId="{CB73CC5B-77A1-4B6D-A626-1C2985887EDA}" dt="2021-07-12T19:30:18.561" v="66" actId="2711"/>
          <ac:spMkLst>
            <pc:docMk/>
            <pc:sldMk cId="83892022" sldId="260"/>
            <ac:spMk id="13" creationId="{00000000-0000-0000-0000-000000000000}"/>
          </ac:spMkLst>
        </pc:spChg>
        <pc:spChg chg="add del mod">
          <ac:chgData name="Marieke Drabbe" userId="b9b1a049-6b87-453c-9d4e-1b3ea0ffd634" providerId="ADAL" clId="{CB73CC5B-77A1-4B6D-A626-1C2985887EDA}" dt="2021-07-12T19:31:13.380" v="84"/>
          <ac:spMkLst>
            <pc:docMk/>
            <pc:sldMk cId="83892022" sldId="260"/>
            <ac:spMk id="15" creationId="{161A2938-2CD4-411A-92E1-0E08C879C924}"/>
          </ac:spMkLst>
        </pc:spChg>
        <pc:spChg chg="add mod">
          <ac:chgData name="Marieke Drabbe" userId="b9b1a049-6b87-453c-9d4e-1b3ea0ffd634" providerId="ADAL" clId="{CB73CC5B-77A1-4B6D-A626-1C2985887EDA}" dt="2021-07-12T19:31:23.804" v="91"/>
          <ac:spMkLst>
            <pc:docMk/>
            <pc:sldMk cId="83892022" sldId="260"/>
            <ac:spMk id="16" creationId="{215D440B-AE8E-4B8A-8796-5D6A10F330EA}"/>
          </ac:spMkLst>
        </pc:spChg>
        <pc:spChg chg="mod">
          <ac:chgData name="Marieke Drabbe" userId="b9b1a049-6b87-453c-9d4e-1b3ea0ffd634" providerId="ADAL" clId="{CB73CC5B-77A1-4B6D-A626-1C2985887EDA}" dt="2021-07-12T19:33:09.174" v="128" actId="1076"/>
          <ac:spMkLst>
            <pc:docMk/>
            <pc:sldMk cId="83892022" sldId="260"/>
            <ac:spMk id="10242" creationId="{00000000-0000-0000-0000-000000000000}"/>
          </ac:spMkLst>
        </pc:spChg>
        <pc:picChg chg="del">
          <ac:chgData name="Marieke Drabbe" userId="b9b1a049-6b87-453c-9d4e-1b3ea0ffd634" providerId="ADAL" clId="{CB73CC5B-77A1-4B6D-A626-1C2985887EDA}" dt="2021-07-15T12:21:27.365" v="205" actId="478"/>
          <ac:picMkLst>
            <pc:docMk/>
            <pc:sldMk cId="83892022" sldId="260"/>
            <ac:picMk id="5" creationId="{00000000-0000-0000-0000-000000000000}"/>
          </ac:picMkLst>
        </pc:picChg>
        <pc:picChg chg="add mod">
          <ac:chgData name="Marieke Drabbe" userId="b9b1a049-6b87-453c-9d4e-1b3ea0ffd634" providerId="ADAL" clId="{CB73CC5B-77A1-4B6D-A626-1C2985887EDA}" dt="2021-07-12T19:26:54.681" v="12"/>
          <ac:picMkLst>
            <pc:docMk/>
            <pc:sldMk cId="83892022" sldId="260"/>
            <ac:picMk id="14" creationId="{E2384309-96F7-4C1F-A69F-5FEF33618343}"/>
          </ac:picMkLst>
        </pc:picChg>
        <pc:picChg chg="del">
          <ac:chgData name="Marieke Drabbe" userId="b9b1a049-6b87-453c-9d4e-1b3ea0ffd634" providerId="ADAL" clId="{CB73CC5B-77A1-4B6D-A626-1C2985887EDA}" dt="2021-07-12T19:26:54.311" v="11" actId="478"/>
          <ac:picMkLst>
            <pc:docMk/>
            <pc:sldMk cId="83892022" sldId="260"/>
            <ac:picMk id="10243" creationId="{00000000-0000-0000-0000-000000000000}"/>
          </ac:picMkLst>
        </pc:picChg>
      </pc:sldChg>
      <pc:sldChg chg="addSp modSp mod">
        <pc:chgData name="Marieke Drabbe" userId="b9b1a049-6b87-453c-9d4e-1b3ea0ffd634" providerId="ADAL" clId="{CB73CC5B-77A1-4B6D-A626-1C2985887EDA}" dt="2021-07-12T19:39:04.585" v="174" actId="2711"/>
        <pc:sldMkLst>
          <pc:docMk/>
          <pc:sldMk cId="1752962136" sldId="263"/>
        </pc:sldMkLst>
        <pc:spChg chg="mod">
          <ac:chgData name="Marieke Drabbe" userId="b9b1a049-6b87-453c-9d4e-1b3ea0ffd634" providerId="ADAL" clId="{CB73CC5B-77A1-4B6D-A626-1C2985887EDA}" dt="2021-07-12T19:35:09.460" v="168" actId="1076"/>
          <ac:spMkLst>
            <pc:docMk/>
            <pc:sldMk cId="1752962136" sldId="263"/>
            <ac:spMk id="2" creationId="{00000000-0000-0000-0000-000000000000}"/>
          </ac:spMkLst>
        </pc:spChg>
        <pc:spChg chg="mod">
          <ac:chgData name="Marieke Drabbe" userId="b9b1a049-6b87-453c-9d4e-1b3ea0ffd634" providerId="ADAL" clId="{CB73CC5B-77A1-4B6D-A626-1C2985887EDA}" dt="2021-07-12T19:38:55.706" v="171" actId="208"/>
          <ac:spMkLst>
            <pc:docMk/>
            <pc:sldMk cId="1752962136" sldId="263"/>
            <ac:spMk id="6" creationId="{00000000-0000-0000-0000-000000000000}"/>
          </ac:spMkLst>
        </pc:spChg>
        <pc:spChg chg="mod">
          <ac:chgData name="Marieke Drabbe" userId="b9b1a049-6b87-453c-9d4e-1b3ea0ffd634" providerId="ADAL" clId="{CB73CC5B-77A1-4B6D-A626-1C2985887EDA}" dt="2021-07-12T19:38:58.165" v="173" actId="208"/>
          <ac:spMkLst>
            <pc:docMk/>
            <pc:sldMk cId="1752962136" sldId="263"/>
            <ac:spMk id="7" creationId="{00000000-0000-0000-0000-000000000000}"/>
          </ac:spMkLst>
        </pc:spChg>
        <pc:spChg chg="mod">
          <ac:chgData name="Marieke Drabbe" userId="b9b1a049-6b87-453c-9d4e-1b3ea0ffd634" providerId="ADAL" clId="{CB73CC5B-77A1-4B6D-A626-1C2985887EDA}" dt="2021-07-12T19:35:06.237" v="167" actId="2711"/>
          <ac:spMkLst>
            <pc:docMk/>
            <pc:sldMk cId="1752962136" sldId="263"/>
            <ac:spMk id="8"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9"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0"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1"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2" creationId="{00000000-0000-0000-0000-000000000000}"/>
          </ac:spMkLst>
        </pc:spChg>
        <pc:spChg chg="mod">
          <ac:chgData name="Marieke Drabbe" userId="b9b1a049-6b87-453c-9d4e-1b3ea0ffd634" providerId="ADAL" clId="{CB73CC5B-77A1-4B6D-A626-1C2985887EDA}" dt="2021-07-12T19:39:04.585" v="174" actId="2711"/>
          <ac:spMkLst>
            <pc:docMk/>
            <pc:sldMk cId="1752962136" sldId="263"/>
            <ac:spMk id="13"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4" creationId="{00000000-0000-0000-0000-000000000000}"/>
          </ac:spMkLst>
        </pc:spChg>
        <pc:picChg chg="mod">
          <ac:chgData name="Marieke Drabbe" userId="b9b1a049-6b87-453c-9d4e-1b3ea0ffd634" providerId="ADAL" clId="{CB73CC5B-77A1-4B6D-A626-1C2985887EDA}" dt="2021-07-12T19:34:58.051" v="164" actId="1076"/>
          <ac:picMkLst>
            <pc:docMk/>
            <pc:sldMk cId="1752962136" sldId="263"/>
            <ac:picMk id="15" creationId="{00000000-0000-0000-0000-000000000000}"/>
          </ac:picMkLst>
        </pc:picChg>
        <pc:picChg chg="add mod">
          <ac:chgData name="Marieke Drabbe" userId="b9b1a049-6b87-453c-9d4e-1b3ea0ffd634" providerId="ADAL" clId="{CB73CC5B-77A1-4B6D-A626-1C2985887EDA}" dt="2021-07-12T19:27:00.334" v="15"/>
          <ac:picMkLst>
            <pc:docMk/>
            <pc:sldMk cId="1752962136" sldId="263"/>
            <ac:picMk id="16" creationId="{747182E9-0481-4EEA-BC3F-4F83697486A2}"/>
          </ac:picMkLst>
        </pc:picChg>
      </pc:sldChg>
      <pc:sldChg chg="addSp delSp modSp mod">
        <pc:chgData name="Marieke Drabbe" userId="b9b1a049-6b87-453c-9d4e-1b3ea0ffd634" providerId="ADAL" clId="{CB73CC5B-77A1-4B6D-A626-1C2985887EDA}" dt="2021-07-15T12:36:56.406" v="234" actId="1076"/>
        <pc:sldMkLst>
          <pc:docMk/>
          <pc:sldMk cId="2446642812" sldId="264"/>
        </pc:sldMkLst>
        <pc:spChg chg="mod">
          <ac:chgData name="Marieke Drabbe" userId="b9b1a049-6b87-453c-9d4e-1b3ea0ffd634" providerId="ADAL" clId="{CB73CC5B-77A1-4B6D-A626-1C2985887EDA}" dt="2021-07-15T10:44:14.049" v="184" actId="27636"/>
          <ac:spMkLst>
            <pc:docMk/>
            <pc:sldMk cId="2446642812" sldId="264"/>
            <ac:spMk id="2" creationId="{00000000-0000-0000-0000-000000000000}"/>
          </ac:spMkLst>
        </pc:spChg>
        <pc:spChg chg="mod">
          <ac:chgData name="Marieke Drabbe" userId="b9b1a049-6b87-453c-9d4e-1b3ea0ffd634" providerId="ADAL" clId="{CB73CC5B-77A1-4B6D-A626-1C2985887EDA}" dt="2021-07-12T19:31:35.009" v="93" actId="208"/>
          <ac:spMkLst>
            <pc:docMk/>
            <pc:sldMk cId="2446642812" sldId="264"/>
            <ac:spMk id="6" creationId="{00000000-0000-0000-0000-000000000000}"/>
          </ac:spMkLst>
        </pc:spChg>
        <pc:spChg chg="mod">
          <ac:chgData name="Marieke Drabbe" userId="b9b1a049-6b87-453c-9d4e-1b3ea0ffd634" providerId="ADAL" clId="{CB73CC5B-77A1-4B6D-A626-1C2985887EDA}" dt="2021-07-12T19:39:20.013" v="175" actId="1076"/>
          <ac:spMkLst>
            <pc:docMk/>
            <pc:sldMk cId="2446642812" sldId="264"/>
            <ac:spMk id="7" creationId="{00000000-0000-0000-0000-000000000000}"/>
          </ac:spMkLst>
        </pc:spChg>
        <pc:spChg chg="mod">
          <ac:chgData name="Marieke Drabbe" userId="b9b1a049-6b87-453c-9d4e-1b3ea0ffd634" providerId="ADAL" clId="{CB73CC5B-77A1-4B6D-A626-1C2985887EDA}" dt="2021-07-15T12:36:45.204" v="230" actId="1076"/>
          <ac:spMkLst>
            <pc:docMk/>
            <pc:sldMk cId="2446642812" sldId="264"/>
            <ac:spMk id="8" creationId="{00000000-0000-0000-0000-000000000000}"/>
          </ac:spMkLst>
        </pc:spChg>
        <pc:spChg chg="mod">
          <ac:chgData name="Marieke Drabbe" userId="b9b1a049-6b87-453c-9d4e-1b3ea0ffd634" providerId="ADAL" clId="{CB73CC5B-77A1-4B6D-A626-1C2985887EDA}" dt="2021-07-15T12:36:56.406" v="234" actId="1076"/>
          <ac:spMkLst>
            <pc:docMk/>
            <pc:sldMk cId="2446642812" sldId="264"/>
            <ac:spMk id="9" creationId="{00000000-0000-0000-0000-000000000000}"/>
          </ac:spMkLst>
        </pc:spChg>
        <pc:spChg chg="mod">
          <ac:chgData name="Marieke Drabbe" userId="b9b1a049-6b87-453c-9d4e-1b3ea0ffd634" providerId="ADAL" clId="{CB73CC5B-77A1-4B6D-A626-1C2985887EDA}" dt="2021-07-12T19:32:03.184" v="102" actId="2711"/>
          <ac:spMkLst>
            <pc:docMk/>
            <pc:sldMk cId="2446642812" sldId="264"/>
            <ac:spMk id="11" creationId="{00000000-0000-0000-0000-000000000000}"/>
          </ac:spMkLst>
        </pc:spChg>
        <pc:spChg chg="mod">
          <ac:chgData name="Marieke Drabbe" userId="b9b1a049-6b87-453c-9d4e-1b3ea0ffd634" providerId="ADAL" clId="{CB73CC5B-77A1-4B6D-A626-1C2985887EDA}" dt="2021-07-15T12:36:50.631" v="232" actId="1076"/>
          <ac:spMkLst>
            <pc:docMk/>
            <pc:sldMk cId="2446642812" sldId="264"/>
            <ac:spMk id="12" creationId="{00000000-0000-0000-0000-000000000000}"/>
          </ac:spMkLst>
        </pc:spChg>
        <pc:spChg chg="mod">
          <ac:chgData name="Marieke Drabbe" userId="b9b1a049-6b87-453c-9d4e-1b3ea0ffd634" providerId="ADAL" clId="{CB73CC5B-77A1-4B6D-A626-1C2985887EDA}" dt="2021-07-15T12:36:27.282" v="220" actId="1076"/>
          <ac:spMkLst>
            <pc:docMk/>
            <pc:sldMk cId="2446642812" sldId="264"/>
            <ac:spMk id="13" creationId="{00000000-0000-0000-0000-000000000000}"/>
          </ac:spMkLst>
        </pc:spChg>
        <pc:spChg chg="mod">
          <ac:chgData name="Marieke Drabbe" userId="b9b1a049-6b87-453c-9d4e-1b3ea0ffd634" providerId="ADAL" clId="{CB73CC5B-77A1-4B6D-A626-1C2985887EDA}" dt="2021-07-15T12:36:48.706" v="231" actId="1076"/>
          <ac:spMkLst>
            <pc:docMk/>
            <pc:sldMk cId="2446642812" sldId="264"/>
            <ac:spMk id="14" creationId="{00000000-0000-0000-0000-000000000000}"/>
          </ac:spMkLst>
        </pc:spChg>
        <pc:picChg chg="del">
          <ac:chgData name="Marieke Drabbe" userId="b9b1a049-6b87-453c-9d4e-1b3ea0ffd634" providerId="ADAL" clId="{CB73CC5B-77A1-4B6D-A626-1C2985887EDA}" dt="2021-07-15T12:36:53.082" v="233" actId="478"/>
          <ac:picMkLst>
            <pc:docMk/>
            <pc:sldMk cId="2446642812" sldId="264"/>
            <ac:picMk id="3" creationId="{00000000-0000-0000-0000-000000000000}"/>
          </ac:picMkLst>
        </pc:picChg>
        <pc:picChg chg="add mod">
          <ac:chgData name="Marieke Drabbe" userId="b9b1a049-6b87-453c-9d4e-1b3ea0ffd634" providerId="ADAL" clId="{CB73CC5B-77A1-4B6D-A626-1C2985887EDA}" dt="2021-07-12T19:26:56.620" v="13"/>
          <ac:picMkLst>
            <pc:docMk/>
            <pc:sldMk cId="2446642812" sldId="264"/>
            <ac:picMk id="15" creationId="{FA8F577D-723B-46B5-A6F9-71FEB4DCA276}"/>
          </ac:picMkLst>
        </pc:picChg>
      </pc:sldChg>
      <pc:sldChg chg="addSp delSp modSp mod">
        <pc:chgData name="Marieke Drabbe" userId="b9b1a049-6b87-453c-9d4e-1b3ea0ffd634" providerId="ADAL" clId="{CB73CC5B-77A1-4B6D-A626-1C2985887EDA}" dt="2021-07-15T10:43:57.480" v="179" actId="1076"/>
        <pc:sldMkLst>
          <pc:docMk/>
          <pc:sldMk cId="2052387474" sldId="265"/>
        </pc:sldMkLst>
        <pc:spChg chg="add del mod">
          <ac:chgData name="Marieke Drabbe" userId="b9b1a049-6b87-453c-9d4e-1b3ea0ffd634" providerId="ADAL" clId="{CB73CC5B-77A1-4B6D-A626-1C2985887EDA}" dt="2021-07-12T19:27:07.989" v="17" actId="478"/>
          <ac:spMkLst>
            <pc:docMk/>
            <pc:sldMk cId="2052387474" sldId="265"/>
            <ac:spMk id="3" creationId="{CE6AB99B-30A0-45DE-A192-DBAE4A3F0F38}"/>
          </ac:spMkLst>
        </pc:spChg>
        <pc:spChg chg="mod">
          <ac:chgData name="Marieke Drabbe" userId="b9b1a049-6b87-453c-9d4e-1b3ea0ffd634" providerId="ADAL" clId="{CB73CC5B-77A1-4B6D-A626-1C2985887EDA}" dt="2021-07-12T19:27:10.846" v="19" actId="208"/>
          <ac:spMkLst>
            <pc:docMk/>
            <pc:sldMk cId="2052387474" sldId="265"/>
            <ac:spMk id="8" creationId="{00000000-0000-0000-0000-000000000000}"/>
          </ac:spMkLst>
        </pc:spChg>
        <pc:spChg chg="mod">
          <ac:chgData name="Marieke Drabbe" userId="b9b1a049-6b87-453c-9d4e-1b3ea0ffd634" providerId="ADAL" clId="{CB73CC5B-77A1-4B6D-A626-1C2985887EDA}" dt="2021-07-12T19:27:12.836" v="21" actId="208"/>
          <ac:spMkLst>
            <pc:docMk/>
            <pc:sldMk cId="2052387474" sldId="265"/>
            <ac:spMk id="9" creationId="{00000000-0000-0000-0000-000000000000}"/>
          </ac:spMkLst>
        </pc:spChg>
        <pc:spChg chg="mod">
          <ac:chgData name="Marieke Drabbe" userId="b9b1a049-6b87-453c-9d4e-1b3ea0ffd634" providerId="ADAL" clId="{CB73CC5B-77A1-4B6D-A626-1C2985887EDA}" dt="2021-07-12T19:29:17.333" v="54" actId="2711"/>
          <ac:spMkLst>
            <pc:docMk/>
            <pc:sldMk cId="2052387474" sldId="265"/>
            <ac:spMk id="12" creationId="{00000000-0000-0000-0000-000000000000}"/>
          </ac:spMkLst>
        </pc:spChg>
        <pc:spChg chg="mod">
          <ac:chgData name="Marieke Drabbe" userId="b9b1a049-6b87-453c-9d4e-1b3ea0ffd634" providerId="ADAL" clId="{CB73CC5B-77A1-4B6D-A626-1C2985887EDA}" dt="2021-07-12T19:28:37.630" v="46" actId="2711"/>
          <ac:spMkLst>
            <pc:docMk/>
            <pc:sldMk cId="2052387474" sldId="265"/>
            <ac:spMk id="13" creationId="{00000000-0000-0000-0000-000000000000}"/>
          </ac:spMkLst>
        </pc:spChg>
        <pc:spChg chg="mod">
          <ac:chgData name="Marieke Drabbe" userId="b9b1a049-6b87-453c-9d4e-1b3ea0ffd634" providerId="ADAL" clId="{CB73CC5B-77A1-4B6D-A626-1C2985887EDA}" dt="2021-07-12T19:28:41.777" v="47" actId="2711"/>
          <ac:spMkLst>
            <pc:docMk/>
            <pc:sldMk cId="2052387474" sldId="265"/>
            <ac:spMk id="17" creationId="{00000000-0000-0000-0000-000000000000}"/>
          </ac:spMkLst>
        </pc:spChg>
        <pc:spChg chg="mod">
          <ac:chgData name="Marieke Drabbe" userId="b9b1a049-6b87-453c-9d4e-1b3ea0ffd634" providerId="ADAL" clId="{CB73CC5B-77A1-4B6D-A626-1C2985887EDA}" dt="2021-07-15T10:43:57.480" v="179" actId="1076"/>
          <ac:spMkLst>
            <pc:docMk/>
            <pc:sldMk cId="2052387474" sldId="265"/>
            <ac:spMk id="10242" creationId="{00000000-0000-0000-0000-000000000000}"/>
          </ac:spMkLst>
        </pc:spChg>
        <pc:picChg chg="add mod">
          <ac:chgData name="Marieke Drabbe" userId="b9b1a049-6b87-453c-9d4e-1b3ea0ffd634" providerId="ADAL" clId="{CB73CC5B-77A1-4B6D-A626-1C2985887EDA}" dt="2021-07-12T19:26:47.379" v="8"/>
          <ac:picMkLst>
            <pc:docMk/>
            <pc:sldMk cId="2052387474" sldId="265"/>
            <ac:picMk id="14" creationId="{B67404E9-477D-42A9-B5BF-C45380E8A4EA}"/>
          </ac:picMkLst>
        </pc:picChg>
        <pc:picChg chg="del">
          <ac:chgData name="Marieke Drabbe" userId="b9b1a049-6b87-453c-9d4e-1b3ea0ffd634" providerId="ADAL" clId="{CB73CC5B-77A1-4B6D-A626-1C2985887EDA}" dt="2021-07-12T19:26:47.032" v="7" actId="478"/>
          <ac:picMkLst>
            <pc:docMk/>
            <pc:sldMk cId="2052387474" sldId="265"/>
            <ac:picMk id="10243" creationId="{00000000-0000-0000-0000-000000000000}"/>
          </ac:picMkLst>
        </pc:picChg>
      </pc:sldChg>
      <pc:sldChg chg="addSp modSp mod">
        <pc:chgData name="Marieke Drabbe" userId="b9b1a049-6b87-453c-9d4e-1b3ea0ffd634" providerId="ADAL" clId="{CB73CC5B-77A1-4B6D-A626-1C2985887EDA}" dt="2021-07-12T19:33:51.367" v="143" actId="2711"/>
        <pc:sldMkLst>
          <pc:docMk/>
          <pc:sldMk cId="3478085283" sldId="267"/>
        </pc:sldMkLst>
        <pc:spChg chg="mod">
          <ac:chgData name="Marieke Drabbe" userId="b9b1a049-6b87-453c-9d4e-1b3ea0ffd634" providerId="ADAL" clId="{CB73CC5B-77A1-4B6D-A626-1C2985887EDA}" dt="2021-07-12T19:33:31.390" v="137" actId="1076"/>
          <ac:spMkLst>
            <pc:docMk/>
            <pc:sldMk cId="3478085283" sldId="267"/>
            <ac:spMk id="2" creationId="{00000000-0000-0000-0000-000000000000}"/>
          </ac:spMkLst>
        </pc:spChg>
        <pc:spChg chg="mod">
          <ac:chgData name="Marieke Drabbe" userId="b9b1a049-6b87-453c-9d4e-1b3ea0ffd634" providerId="ADAL" clId="{CB73CC5B-77A1-4B6D-A626-1C2985887EDA}" dt="2021-07-12T19:33:35.616" v="139" actId="208"/>
          <ac:spMkLst>
            <pc:docMk/>
            <pc:sldMk cId="3478085283" sldId="267"/>
            <ac:spMk id="6" creationId="{00000000-0000-0000-0000-000000000000}"/>
          </ac:spMkLst>
        </pc:spChg>
        <pc:spChg chg="mod">
          <ac:chgData name="Marieke Drabbe" userId="b9b1a049-6b87-453c-9d4e-1b3ea0ffd634" providerId="ADAL" clId="{CB73CC5B-77A1-4B6D-A626-1C2985887EDA}" dt="2021-07-12T19:33:37.922" v="141" actId="208"/>
          <ac:spMkLst>
            <pc:docMk/>
            <pc:sldMk cId="3478085283" sldId="267"/>
            <ac:spMk id="7"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1"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2" creationId="{00000000-0000-0000-0000-000000000000}"/>
          </ac:spMkLst>
        </pc:spChg>
        <pc:spChg chg="mod">
          <ac:chgData name="Marieke Drabbe" userId="b9b1a049-6b87-453c-9d4e-1b3ea0ffd634" providerId="ADAL" clId="{CB73CC5B-77A1-4B6D-A626-1C2985887EDA}" dt="2021-07-12T19:33:43.023" v="142" actId="2711"/>
          <ac:spMkLst>
            <pc:docMk/>
            <pc:sldMk cId="3478085283" sldId="267"/>
            <ac:spMk id="13"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4"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5" creationId="{00000000-0000-0000-0000-000000000000}"/>
          </ac:spMkLst>
        </pc:spChg>
        <pc:picChg chg="add mod">
          <ac:chgData name="Marieke Drabbe" userId="b9b1a049-6b87-453c-9d4e-1b3ea0ffd634" providerId="ADAL" clId="{CB73CC5B-77A1-4B6D-A626-1C2985887EDA}" dt="2021-07-12T19:26:58.439" v="14"/>
          <ac:picMkLst>
            <pc:docMk/>
            <pc:sldMk cId="3478085283" sldId="267"/>
            <ac:picMk id="16" creationId="{8B0709A8-A597-4EA2-AC51-2D135105C1E6}"/>
          </ac:picMkLst>
        </pc:picChg>
      </pc:sldChg>
      <pc:sldChg chg="addSp delSp modSp mod">
        <pc:chgData name="Marieke Drabbe" userId="b9b1a049-6b87-453c-9d4e-1b3ea0ffd634" providerId="ADAL" clId="{CB73CC5B-77A1-4B6D-A626-1C2985887EDA}" dt="2021-07-15T10:44:45.459" v="192"/>
        <pc:sldMkLst>
          <pc:docMk/>
          <pc:sldMk cId="2429038155" sldId="268"/>
        </pc:sldMkLst>
        <pc:spChg chg="del">
          <ac:chgData name="Marieke Drabbe" userId="b9b1a049-6b87-453c-9d4e-1b3ea0ffd634" providerId="ADAL" clId="{CB73CC5B-77A1-4B6D-A626-1C2985887EDA}" dt="2021-07-15T10:44:23.798" v="186" actId="478"/>
          <ac:spMkLst>
            <pc:docMk/>
            <pc:sldMk cId="2429038155" sldId="268"/>
            <ac:spMk id="2" creationId="{00000000-0000-0000-0000-000000000000}"/>
          </ac:spMkLst>
        </pc:spChg>
        <pc:spChg chg="mod">
          <ac:chgData name="Marieke Drabbe" userId="b9b1a049-6b87-453c-9d4e-1b3ea0ffd634" providerId="ADAL" clId="{CB73CC5B-77A1-4B6D-A626-1C2985887EDA}" dt="2021-07-15T10:44:33.655" v="191" actId="207"/>
          <ac:spMkLst>
            <pc:docMk/>
            <pc:sldMk cId="2429038155" sldId="268"/>
            <ac:spMk id="3" creationId="{0EF5C59D-F48A-4C4A-A9A5-9A6BCF602839}"/>
          </ac:spMkLst>
        </pc:spChg>
        <pc:spChg chg="add del mod">
          <ac:chgData name="Marieke Drabbe" userId="b9b1a049-6b87-453c-9d4e-1b3ea0ffd634" providerId="ADAL" clId="{CB73CC5B-77A1-4B6D-A626-1C2985887EDA}" dt="2021-07-15T10:44:26.391" v="188" actId="478"/>
          <ac:spMkLst>
            <pc:docMk/>
            <pc:sldMk cId="2429038155" sldId="268"/>
            <ac:spMk id="5" creationId="{DE665C9E-7D21-4B34-A611-A71D3942B58F}"/>
          </ac:spMkLst>
        </pc:spChg>
        <pc:picChg chg="del">
          <ac:chgData name="Marieke Drabbe" userId="b9b1a049-6b87-453c-9d4e-1b3ea0ffd634" providerId="ADAL" clId="{CB73CC5B-77A1-4B6D-A626-1C2985887EDA}" dt="2021-07-15T10:44:22.518" v="185" actId="478"/>
          <ac:picMkLst>
            <pc:docMk/>
            <pc:sldMk cId="2429038155" sldId="268"/>
            <ac:picMk id="9" creationId="{00000000-0000-0000-0000-000000000000}"/>
          </ac:picMkLst>
        </pc:picChg>
        <pc:picChg chg="add mod">
          <ac:chgData name="Marieke Drabbe" userId="b9b1a049-6b87-453c-9d4e-1b3ea0ffd634" providerId="ADAL" clId="{CB73CC5B-77A1-4B6D-A626-1C2985887EDA}" dt="2021-07-15T10:44:45.459" v="192"/>
          <ac:picMkLst>
            <pc:docMk/>
            <pc:sldMk cId="2429038155" sldId="268"/>
            <ac:picMk id="12" creationId="{7172C5A1-23BD-4DF2-85F0-5EA39D2A83AB}"/>
          </ac:picMkLst>
        </pc:picChg>
        <pc:picChg chg="del">
          <ac:chgData name="Marieke Drabbe" userId="b9b1a049-6b87-453c-9d4e-1b3ea0ffd634" providerId="ADAL" clId="{CB73CC5B-77A1-4B6D-A626-1C2985887EDA}" dt="2021-07-15T10:44:25.287" v="187" actId="478"/>
          <ac:picMkLst>
            <pc:docMk/>
            <pc:sldMk cId="2429038155" sldId="268"/>
            <ac:picMk id="4098" creationId="{00000000-0000-0000-0000-000000000000}"/>
          </ac:picMkLst>
        </pc:picChg>
      </pc:sldChg>
    </pc:docChg>
  </pc:docChgLst>
  <pc:docChgLst>
    <pc:chgData name="Marieke Drabbe" userId="S::m.drabbe@helicon.nl::b9b1a049-6b87-453c-9d4e-1b3ea0ffd634" providerId="AD" clId="Web-{16525E04-0E8E-43DE-8E41-F6F2510AA457}"/>
    <pc:docChg chg="modSld">
      <pc:chgData name="Marieke Drabbe" userId="S::m.drabbe@helicon.nl::b9b1a049-6b87-453c-9d4e-1b3ea0ffd634" providerId="AD" clId="Web-{16525E04-0E8E-43DE-8E41-F6F2510AA457}" dt="2019-05-17T08:03:23.073" v="74" actId="1076"/>
      <pc:docMkLst>
        <pc:docMk/>
      </pc:docMkLst>
      <pc:sldChg chg="modSp">
        <pc:chgData name="Marieke Drabbe" userId="S::m.drabbe@helicon.nl::b9b1a049-6b87-453c-9d4e-1b3ea0ffd634" providerId="AD" clId="Web-{16525E04-0E8E-43DE-8E41-F6F2510AA457}" dt="2019-05-17T08:03:23.073" v="74" actId="1076"/>
        <pc:sldMkLst>
          <pc:docMk/>
          <pc:sldMk cId="83892022" sldId="260"/>
        </pc:sldMkLst>
        <pc:spChg chg="mod">
          <ac:chgData name="Marieke Drabbe" userId="S::m.drabbe@helicon.nl::b9b1a049-6b87-453c-9d4e-1b3ea0ffd634" providerId="AD" clId="Web-{16525E04-0E8E-43DE-8E41-F6F2510AA457}" dt="2019-05-17T08:03:15.714" v="72" actId="1076"/>
          <ac:spMkLst>
            <pc:docMk/>
            <pc:sldMk cId="83892022" sldId="260"/>
            <ac:spMk id="3" creationId="{00000000-0000-0000-0000-000000000000}"/>
          </ac:spMkLst>
        </pc:spChg>
        <pc:spChg chg="mod">
          <ac:chgData name="Marieke Drabbe" userId="S::m.drabbe@helicon.nl::b9b1a049-6b87-453c-9d4e-1b3ea0ffd634" providerId="AD" clId="Web-{16525E04-0E8E-43DE-8E41-F6F2510AA457}" dt="2019-05-17T08:03:23.073" v="74" actId="1076"/>
          <ac:spMkLst>
            <pc:docMk/>
            <pc:sldMk cId="83892022" sldId="260"/>
            <ac:spMk id="10" creationId="{00000000-0000-0000-0000-000000000000}"/>
          </ac:spMkLst>
        </pc:spChg>
        <pc:spChg chg="mod">
          <ac:chgData name="Marieke Drabbe" userId="S::m.drabbe@helicon.nl::b9b1a049-6b87-453c-9d4e-1b3ea0ffd634" providerId="AD" clId="Web-{16525E04-0E8E-43DE-8E41-F6F2510AA457}" dt="2019-05-17T08:03:10.605" v="70" actId="20577"/>
          <ac:spMkLst>
            <pc:docMk/>
            <pc:sldMk cId="83892022" sldId="260"/>
            <ac:spMk id="12" creationId="{00000000-0000-0000-0000-000000000000}"/>
          </ac:spMkLst>
        </pc:spChg>
      </pc:sldChg>
      <pc:sldChg chg="modSp">
        <pc:chgData name="Marieke Drabbe" userId="S::m.drabbe@helicon.nl::b9b1a049-6b87-453c-9d4e-1b3ea0ffd634" providerId="AD" clId="Web-{16525E04-0E8E-43DE-8E41-F6F2510AA457}" dt="2019-05-17T08:01:49.449" v="4" actId="20577"/>
        <pc:sldMkLst>
          <pc:docMk/>
          <pc:sldMk cId="2052387474" sldId="265"/>
        </pc:sldMkLst>
        <pc:spChg chg="mod">
          <ac:chgData name="Marieke Drabbe" userId="S::m.drabbe@helicon.nl::b9b1a049-6b87-453c-9d4e-1b3ea0ffd634" providerId="AD" clId="Web-{16525E04-0E8E-43DE-8E41-F6F2510AA457}" dt="2019-05-17T08:01:49.449" v="4" actId="20577"/>
          <ac:spMkLst>
            <pc:docMk/>
            <pc:sldMk cId="2052387474" sldId="265"/>
            <ac:spMk id="17" creationId="{00000000-0000-0000-0000-000000000000}"/>
          </ac:spMkLst>
        </pc:spChg>
      </pc:sldChg>
    </pc:docChg>
  </pc:docChgLst>
  <pc:docChgLst>
    <pc:chgData name="Thomas Noordeloos" userId="df9f46e9-7760-4f6a-814f-9e8180d7b46a" providerId="ADAL" clId="{37B57BB5-363A-4100-B52E-E3AAE3DB775D}"/>
    <pc:docChg chg="modSld">
      <pc:chgData name="Thomas Noordeloos" userId="df9f46e9-7760-4f6a-814f-9e8180d7b46a" providerId="ADAL" clId="{37B57BB5-363A-4100-B52E-E3AAE3DB775D}" dt="2022-04-19T11:32:57.027" v="1" actId="20577"/>
      <pc:docMkLst>
        <pc:docMk/>
      </pc:docMkLst>
      <pc:sldChg chg="modSp mod">
        <pc:chgData name="Thomas Noordeloos" userId="df9f46e9-7760-4f6a-814f-9e8180d7b46a" providerId="ADAL" clId="{37B57BB5-363A-4100-B52E-E3AAE3DB775D}" dt="2022-04-19T11:32:57.027" v="1" actId="20577"/>
        <pc:sldMkLst>
          <pc:docMk/>
          <pc:sldMk cId="2052387474" sldId="265"/>
        </pc:sldMkLst>
        <pc:graphicFrameChg chg="modGraphic">
          <ac:chgData name="Thomas Noordeloos" userId="df9f46e9-7760-4f6a-814f-9e8180d7b46a" providerId="ADAL" clId="{37B57BB5-363A-4100-B52E-E3AAE3DB775D}" dt="2022-04-19T11:32:57.027" v="1" actId="20577"/>
          <ac:graphicFrameMkLst>
            <pc:docMk/>
            <pc:sldMk cId="2052387474" sldId="265"/>
            <ac:graphicFrameMk id="6" creationId="{00000000-0000-0000-0000-000000000000}"/>
          </ac:graphicFrameMkLst>
        </pc:graphicFrameChg>
      </pc:sldChg>
    </pc:docChg>
  </pc:docChgLst>
  <pc:docChgLst>
    <pc:chgData name="Marieke Drabbe" userId="b9b1a049-6b87-453c-9d4e-1b3ea0ffd634" providerId="ADAL" clId="{2669FCA5-46D6-499E-8D84-C41B367B6296}"/>
    <pc:docChg chg="undo custSel modSld">
      <pc:chgData name="Marieke Drabbe" userId="b9b1a049-6b87-453c-9d4e-1b3ea0ffd634" providerId="ADAL" clId="{2669FCA5-46D6-499E-8D84-C41B367B6296}" dt="2020-07-10T12:31:29.935" v="205" actId="20577"/>
      <pc:docMkLst>
        <pc:docMk/>
      </pc:docMkLst>
      <pc:sldChg chg="modSp mod">
        <pc:chgData name="Marieke Drabbe" userId="b9b1a049-6b87-453c-9d4e-1b3ea0ffd634" providerId="ADAL" clId="{2669FCA5-46D6-499E-8D84-C41B367B6296}" dt="2020-07-10T11:30:40.715" v="56" actId="255"/>
        <pc:sldMkLst>
          <pc:docMk/>
          <pc:sldMk cId="83892022" sldId="260"/>
        </pc:sldMkLst>
        <pc:spChg chg="mod">
          <ac:chgData name="Marieke Drabbe" userId="b9b1a049-6b87-453c-9d4e-1b3ea0ffd634" providerId="ADAL" clId="{2669FCA5-46D6-499E-8D84-C41B367B6296}" dt="2020-07-10T11:30:06.754" v="51" actId="1076"/>
          <ac:spMkLst>
            <pc:docMk/>
            <pc:sldMk cId="83892022" sldId="260"/>
            <ac:spMk id="3" creationId="{00000000-0000-0000-0000-000000000000}"/>
          </ac:spMkLst>
        </pc:spChg>
        <pc:spChg chg="mod">
          <ac:chgData name="Marieke Drabbe" userId="b9b1a049-6b87-453c-9d4e-1b3ea0ffd634" providerId="ADAL" clId="{2669FCA5-46D6-499E-8D84-C41B367B6296}" dt="2020-07-10T11:30:28.772" v="55" actId="255"/>
          <ac:spMkLst>
            <pc:docMk/>
            <pc:sldMk cId="83892022" sldId="260"/>
            <ac:spMk id="10" creationId="{00000000-0000-0000-0000-000000000000}"/>
          </ac:spMkLst>
        </pc:spChg>
        <pc:spChg chg="mod">
          <ac:chgData name="Marieke Drabbe" userId="b9b1a049-6b87-453c-9d4e-1b3ea0ffd634" providerId="ADAL" clId="{2669FCA5-46D6-499E-8D84-C41B367B6296}" dt="2020-07-10T11:30:40.715" v="56" actId="255"/>
          <ac:spMkLst>
            <pc:docMk/>
            <pc:sldMk cId="83892022" sldId="260"/>
            <ac:spMk id="12" creationId="{00000000-0000-0000-0000-000000000000}"/>
          </ac:spMkLst>
        </pc:spChg>
      </pc:sldChg>
      <pc:sldChg chg="modSp mod">
        <pc:chgData name="Marieke Drabbe" userId="b9b1a049-6b87-453c-9d4e-1b3ea0ffd634" providerId="ADAL" clId="{2669FCA5-46D6-499E-8D84-C41B367B6296}" dt="2020-07-10T12:31:07.391" v="128" actId="20577"/>
        <pc:sldMkLst>
          <pc:docMk/>
          <pc:sldMk cId="2446642812" sldId="264"/>
        </pc:sldMkLst>
        <pc:spChg chg="mod">
          <ac:chgData name="Marieke Drabbe" userId="b9b1a049-6b87-453c-9d4e-1b3ea0ffd634" providerId="ADAL" clId="{2669FCA5-46D6-499E-8D84-C41B367B6296}" dt="2020-07-10T12:31:07.391" v="128" actId="20577"/>
          <ac:spMkLst>
            <pc:docMk/>
            <pc:sldMk cId="2446642812" sldId="264"/>
            <ac:spMk id="2" creationId="{00000000-0000-0000-0000-000000000000}"/>
          </ac:spMkLst>
        </pc:spChg>
      </pc:sldChg>
      <pc:sldChg chg="modSp mod">
        <pc:chgData name="Marieke Drabbe" userId="b9b1a049-6b87-453c-9d4e-1b3ea0ffd634" providerId="ADAL" clId="{2669FCA5-46D6-499E-8D84-C41B367B6296}" dt="2020-07-10T12:29:06.680" v="103" actId="20577"/>
        <pc:sldMkLst>
          <pc:docMk/>
          <pc:sldMk cId="2052387474" sldId="265"/>
        </pc:sldMkLst>
        <pc:spChg chg="mod">
          <ac:chgData name="Marieke Drabbe" userId="b9b1a049-6b87-453c-9d4e-1b3ea0ffd634" providerId="ADAL" clId="{2669FCA5-46D6-499E-8D84-C41B367B6296}" dt="2020-07-10T12:29:06.680" v="103" actId="20577"/>
          <ac:spMkLst>
            <pc:docMk/>
            <pc:sldMk cId="2052387474" sldId="265"/>
            <ac:spMk id="13" creationId="{00000000-0000-0000-0000-000000000000}"/>
          </ac:spMkLst>
        </pc:spChg>
        <pc:graphicFrameChg chg="modGraphic">
          <ac:chgData name="Marieke Drabbe" userId="b9b1a049-6b87-453c-9d4e-1b3ea0ffd634" providerId="ADAL" clId="{2669FCA5-46D6-499E-8D84-C41B367B6296}" dt="2020-07-10T12:28:59.434" v="79" actId="20577"/>
          <ac:graphicFrameMkLst>
            <pc:docMk/>
            <pc:sldMk cId="2052387474" sldId="265"/>
            <ac:graphicFrameMk id="6" creationId="{00000000-0000-0000-0000-000000000000}"/>
          </ac:graphicFrameMkLst>
        </pc:graphicFrameChg>
      </pc:sldChg>
      <pc:sldChg chg="modSp mod">
        <pc:chgData name="Marieke Drabbe" userId="b9b1a049-6b87-453c-9d4e-1b3ea0ffd634" providerId="ADAL" clId="{2669FCA5-46D6-499E-8D84-C41B367B6296}" dt="2020-07-10T12:31:16.831" v="157" actId="20577"/>
        <pc:sldMkLst>
          <pc:docMk/>
          <pc:sldMk cId="3478085283" sldId="267"/>
        </pc:sldMkLst>
        <pc:spChg chg="mod">
          <ac:chgData name="Marieke Drabbe" userId="b9b1a049-6b87-453c-9d4e-1b3ea0ffd634" providerId="ADAL" clId="{2669FCA5-46D6-499E-8D84-C41B367B6296}" dt="2020-07-10T12:31:16.831" v="157" actId="20577"/>
          <ac:spMkLst>
            <pc:docMk/>
            <pc:sldMk cId="3478085283" sldId="267"/>
            <ac:spMk id="2" creationId="{00000000-0000-0000-0000-000000000000}"/>
          </ac:spMkLst>
        </pc:spChg>
      </pc:sldChg>
      <pc:sldChg chg="modSp mod">
        <pc:chgData name="Marieke Drabbe" userId="b9b1a049-6b87-453c-9d4e-1b3ea0ffd634" providerId="ADAL" clId="{2669FCA5-46D6-499E-8D84-C41B367B6296}" dt="2020-07-10T12:31:29.935" v="205" actId="20577"/>
        <pc:sldMkLst>
          <pc:docMk/>
          <pc:sldMk cId="2429038155" sldId="268"/>
        </pc:sldMkLst>
        <pc:spChg chg="mod">
          <ac:chgData name="Marieke Drabbe" userId="b9b1a049-6b87-453c-9d4e-1b3ea0ffd634" providerId="ADAL" clId="{2669FCA5-46D6-499E-8D84-C41B367B6296}" dt="2020-07-10T12:31:23.756" v="182" actId="20577"/>
          <ac:spMkLst>
            <pc:docMk/>
            <pc:sldMk cId="2429038155" sldId="268"/>
            <ac:spMk id="2" creationId="{00000000-0000-0000-0000-000000000000}"/>
          </ac:spMkLst>
        </pc:spChg>
        <pc:spChg chg="mod">
          <ac:chgData name="Marieke Drabbe" userId="b9b1a049-6b87-453c-9d4e-1b3ea0ffd634" providerId="ADAL" clId="{2669FCA5-46D6-499E-8D84-C41B367B6296}" dt="2020-07-10T12:31:29.935" v="205" actId="20577"/>
          <ac:spMkLst>
            <pc:docMk/>
            <pc:sldMk cId="2429038155" sldId="268"/>
            <ac:spMk id="3" creationId="{0EF5C59D-F48A-4C4A-A9A5-9A6BCF60283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19-4-2022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19-4-2022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19-4-2022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19-4-2022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19-4-2022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19-4-2022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19-4-2022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19-4-2022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19-4-2022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19-4-2022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19-4-2022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19-4-2022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27748" y="229875"/>
            <a:ext cx="10515600" cy="643655"/>
          </a:xfrm>
        </p:spPr>
        <p:txBody>
          <a:bodyPr>
            <a:normAutofit/>
          </a:bodyPr>
          <a:lstStyle/>
          <a:p>
            <a:r>
              <a:rPr lang="nl-NL" sz="3600" dirty="0">
                <a:latin typeface="Arial" panose="020B0604020202020204" pitchFamily="34" charset="0"/>
                <a:cs typeface="Arial" panose="020B0604020202020204" pitchFamily="34" charset="0"/>
              </a:rPr>
              <a:t>IBS Inrichting van een gebied – periode 4</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Arial" panose="020B0604020202020204" pitchFamily="34" charset="0"/>
                <a:cs typeface="Arial" panose="020B0604020202020204" pitchFamily="34" charset="0"/>
              </a:rPr>
              <a:t>Integrale beroepssituatie</a:t>
            </a:r>
          </a:p>
          <a:p>
            <a:pPr>
              <a:lnSpc>
                <a:spcPct val="107000"/>
              </a:lnSpc>
              <a:spcAft>
                <a:spcPts val="0"/>
              </a:spcAft>
              <a:buNone/>
            </a:pPr>
            <a:r>
              <a:rPr lang="nl-NL" sz="1600" dirty="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dirty="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dirty="0"/>
              <a:t> </a:t>
            </a:r>
          </a:p>
          <a:p>
            <a:pPr>
              <a:spcAft>
                <a:spcPts val="0"/>
              </a:spcAft>
              <a:buNone/>
            </a:pPr>
            <a:r>
              <a:rPr lang="nl-NL" sz="1600" dirty="0"/>
              <a:t>De opdrachtgever vindt de volgende onderdelen belangrijk:</a:t>
            </a:r>
          </a:p>
          <a:p>
            <a:pPr marL="285750" indent="-285750">
              <a:spcAft>
                <a:spcPts val="0"/>
              </a:spcAft>
              <a:buFontTx/>
              <a:buChar char="-"/>
            </a:pPr>
            <a:r>
              <a:rPr lang="nl-NL" sz="1600" dirty="0"/>
              <a:t>Mogelijkheid tot recreatie</a:t>
            </a:r>
          </a:p>
          <a:p>
            <a:pPr marL="285750" indent="-285750">
              <a:spcAft>
                <a:spcPts val="0"/>
              </a:spcAft>
              <a:buFontTx/>
              <a:buChar char="-"/>
            </a:pPr>
            <a:r>
              <a:rPr lang="nl-NL" sz="1600" dirty="0"/>
              <a:t>Duurzaamheid op het gebied van water en energie</a:t>
            </a:r>
          </a:p>
          <a:p>
            <a:pPr marL="285750" indent="-285750">
              <a:spcAft>
                <a:spcPts val="0"/>
              </a:spcAft>
              <a:buFontTx/>
              <a:buChar char="-"/>
            </a:pPr>
            <a:r>
              <a:rPr lang="nl-NL" sz="1600" dirty="0"/>
              <a:t>Het stimuleren van een gezonde leefstijl</a:t>
            </a:r>
          </a:p>
          <a:p>
            <a:pPr marL="285750" indent="-285750">
              <a:spcAft>
                <a:spcPts val="0"/>
              </a:spcAft>
              <a:buFontTx/>
              <a:buChar char="-"/>
            </a:pPr>
            <a:r>
              <a:rPr lang="nl-NL" sz="1600" dirty="0"/>
              <a:t>En het vergroten van de leefbaarheid van het gebied</a:t>
            </a:r>
          </a:p>
          <a:p>
            <a:pPr>
              <a:spcAft>
                <a:spcPts val="0"/>
              </a:spcAft>
              <a:buNone/>
            </a:pPr>
            <a:endParaRPr lang="nl-NL" sz="1600" dirty="0"/>
          </a:p>
          <a:p>
            <a:pPr>
              <a:spcAft>
                <a:spcPts val="0"/>
              </a:spcAft>
              <a:buNone/>
            </a:pPr>
            <a:r>
              <a:rPr lang="nl-NL" sz="1600" dirty="0"/>
              <a:t>Om tot een onderbouwd voorstel te komen moet je een goed beeld hebben van het plangebied. </a:t>
            </a: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Arial" panose="020B0604020202020204" pitchFamily="34" charset="0"/>
                <a:cs typeface="Arial" panose="020B0604020202020204" pitchFamily="34" charset="0"/>
              </a:rPr>
              <a:t>Opdracht</a:t>
            </a:r>
            <a:endParaRPr lang="nl-NL" altLang="nl-NL" sz="1400" dirty="0">
              <a:latin typeface="Arial" panose="020B0604020202020204" pitchFamily="34" charset="0"/>
              <a:cs typeface="Arial" panose="020B0604020202020204" pitchFamily="34" charset="0"/>
            </a:endParaRPr>
          </a:p>
          <a:p>
            <a:pPr>
              <a:buNone/>
            </a:pPr>
            <a:r>
              <a:rPr lang="nl-NL" sz="1600" dirty="0"/>
              <a:t>Je maakt een visueel ontwerp voor de ontwikkeling en aanleg van een buitengebied. Keuzes moeten worden toegelicht. Je presenteert jouw idee ook aan de opdrachtgever.</a:t>
            </a:r>
          </a:p>
          <a:p>
            <a:pPr>
              <a:buNone/>
            </a:pPr>
            <a:endParaRPr lang="nl-NL" sz="1600" dirty="0"/>
          </a:p>
          <a:p>
            <a:pPr>
              <a:buNone/>
            </a:pPr>
            <a:r>
              <a:rPr lang="nl-NL" sz="1600" dirty="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Voorwaarden</a:t>
            </a:r>
          </a:p>
          <a:p>
            <a:pPr lvl="0"/>
            <a:r>
              <a:rPr lang="nl-NL" sz="1600" dirty="0">
                <a:solidFill>
                  <a:schemeClr val="tx1"/>
                </a:solidFill>
                <a:latin typeface="Calibri" panose="020F0502020204030204" pitchFamily="34" charset="0"/>
              </a:rPr>
              <a:t>- Er is een opdrachtgever.</a:t>
            </a:r>
          </a:p>
          <a:p>
            <a:r>
              <a:rPr lang="nl-NL" sz="1600" dirty="0">
                <a:solidFill>
                  <a:schemeClr val="tx1"/>
                </a:solidFill>
                <a:latin typeface="Calibri" panose="020F0502020204030204" pitchFamily="34" charset="0"/>
              </a:rPr>
              <a:t>- Er is een geschikte locatie beschikbaar die bereikbaar is voor studenten (maximaal 30 minuten fietsen).</a:t>
            </a:r>
          </a:p>
        </p:txBody>
      </p:sp>
      <p:sp>
        <p:nvSpPr>
          <p:cNvPr id="17" name="Rechthoek 16"/>
          <p:cNvSpPr/>
          <p:nvPr/>
        </p:nvSpPr>
        <p:spPr>
          <a:xfrm>
            <a:off x="10136183" y="6216646"/>
            <a:ext cx="210826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IBS-SEM-IRG-X41</a:t>
            </a:r>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12" name="Picture 2" descr="Afbeeldingsresultaat voor ontwerp buitenruim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58"/>
          <a:stretch/>
        </p:blipFill>
        <p:spPr bwMode="auto">
          <a:xfrm>
            <a:off x="6308075" y="4249783"/>
            <a:ext cx="3748739" cy="2040122"/>
          </a:xfrm>
          <a:prstGeom prst="rect">
            <a:avLst/>
          </a:prstGeom>
          <a:noFill/>
          <a:extLst>
            <a:ext uri="{909E8E84-426E-40DD-AFC4-6F175D3DCCD1}">
              <a14:hiddenFill xmlns:a14="http://schemas.microsoft.com/office/drawing/2010/main">
                <a:solidFill>
                  <a:srgbClr val="FFFFFF"/>
                </a:solidFill>
              </a14:hiddenFill>
            </a:ext>
          </a:extLst>
        </p:spPr>
      </p:pic>
      <p:pic>
        <p:nvPicPr>
          <p:cNvPr id="14" name="Tijdelijke aanduiding voor inhoud 4">
            <a:extLst>
              <a:ext uri="{FF2B5EF4-FFF2-40B4-BE49-F238E27FC236}">
                <a16:creationId xmlns:a16="http://schemas.microsoft.com/office/drawing/2014/main" id="{84D0CDE8-A586-44F7-8ED2-356B8E1AE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22860" y="308906"/>
            <a:ext cx="10515600" cy="643655"/>
          </a:xfrm>
        </p:spPr>
        <p:txBody>
          <a:bodyPr>
            <a:normAutofit/>
          </a:bodyPr>
          <a:lstStyle/>
          <a:p>
            <a:r>
              <a:rPr lang="nl-NL" sz="3200" dirty="0">
                <a:latin typeface="Arial" panose="020B0604020202020204" pitchFamily="34" charset="0"/>
                <a:cs typeface="Arial" panose="020B0604020202020204" pitchFamily="34" charset="0"/>
              </a:rPr>
              <a:t>Inrichting van een gebied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22860" y="1126304"/>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Toetsen </a:t>
            </a:r>
          </a:p>
          <a:p>
            <a:pPr eaLnBrk="1" hangingPunct="1">
              <a:defRPr/>
            </a:pPr>
            <a:r>
              <a:rPr lang="nl-NL" sz="1600" dirty="0"/>
              <a:t>Dit IBS wordt afgerond met 3 </a:t>
            </a:r>
            <a:r>
              <a:rPr lang="nl-NL" sz="1600" dirty="0" err="1"/>
              <a:t>toetsmomenten</a:t>
            </a:r>
            <a:r>
              <a:rPr lang="nl-NL" sz="1600" dirty="0"/>
              <a:t>: kennistoets, verantwoordingsdocument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dirty="0">
                <a:latin typeface="Arial" panose="020B0604020202020204" pitchFamily="34" charset="0"/>
                <a:cs typeface="Arial" panose="020B0604020202020204" pitchFamily="34" charset="0"/>
              </a:rPr>
              <a:t>Leerdoelen bij dit IBS</a:t>
            </a:r>
          </a:p>
          <a:p>
            <a:pPr marL="342900" indent="-342900">
              <a:lnSpc>
                <a:spcPct val="107000"/>
              </a:lnSpc>
              <a:buFont typeface="+mj-lt"/>
              <a:buAutoNum type="arabicPeriod"/>
            </a:pPr>
            <a:r>
              <a:rPr lang="nl-NL" sz="1600" dirty="0"/>
              <a:t>Je kunt de basisbegrippen van de beroepssituatie uitleggen en toepassen. </a:t>
            </a:r>
            <a:endParaRPr lang="nl-NL" sz="1600" dirty="0">
              <a:cs typeface="Calibri"/>
            </a:endParaRPr>
          </a:p>
          <a:p>
            <a:pPr marL="342900" lvl="0" indent="-342900">
              <a:lnSpc>
                <a:spcPct val="107000"/>
              </a:lnSpc>
              <a:spcAft>
                <a:spcPts val="0"/>
              </a:spcAft>
              <a:buFont typeface="+mj-lt"/>
              <a:buAutoNum type="arabicPeriod"/>
            </a:pPr>
            <a:r>
              <a:rPr lang="nl-NL" sz="1600" dirty="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dirty="0"/>
              <a:t>Je kunt een inventarisatie maken van het plangebied en de omgeving. </a:t>
            </a:r>
          </a:p>
          <a:p>
            <a:pPr marL="342900" lvl="0" indent="-342900">
              <a:lnSpc>
                <a:spcPct val="107000"/>
              </a:lnSpc>
              <a:spcAft>
                <a:spcPts val="0"/>
              </a:spcAft>
              <a:buFont typeface="+mj-lt"/>
              <a:buAutoNum type="arabicPeriod"/>
            </a:pPr>
            <a:r>
              <a:rPr lang="nl-NL" sz="1600" dirty="0"/>
              <a:t>Je kunt de mogelijkheden van een gebied onderzoeken. </a:t>
            </a:r>
          </a:p>
          <a:p>
            <a:pPr marL="342900" lvl="0" indent="-342900">
              <a:lnSpc>
                <a:spcPct val="107000"/>
              </a:lnSpc>
              <a:spcAft>
                <a:spcPts val="0"/>
              </a:spcAft>
              <a:buFont typeface="+mj-lt"/>
              <a:buAutoNum type="arabicPeriod"/>
            </a:pPr>
            <a:r>
              <a:rPr lang="nl-NL" sz="1600" dirty="0"/>
              <a:t>Je kunt een marktonderzoek uitvoeren en de uitkomsten verwerken in je ontwerp. </a:t>
            </a:r>
          </a:p>
          <a:p>
            <a:pPr marL="342900" lvl="0" indent="-342900">
              <a:lnSpc>
                <a:spcPct val="107000"/>
              </a:lnSpc>
              <a:spcAft>
                <a:spcPts val="0"/>
              </a:spcAft>
              <a:buFont typeface="+mj-lt"/>
              <a:buAutoNum type="arabicPeriod"/>
            </a:pPr>
            <a:r>
              <a:rPr lang="nl-NL" sz="1600" dirty="0"/>
              <a:t>Je kunt een reële inschatting maken van de kosten voor de (her)inrichting van het gebied.</a:t>
            </a:r>
          </a:p>
          <a:p>
            <a:pPr marL="342900" lvl="0" indent="-342900">
              <a:lnSpc>
                <a:spcPct val="107000"/>
              </a:lnSpc>
              <a:spcAft>
                <a:spcPts val="0"/>
              </a:spcAft>
              <a:buFont typeface="+mj-lt"/>
              <a:buAutoNum type="arabicPeriod"/>
            </a:pPr>
            <a:r>
              <a:rPr lang="nl-NL" sz="1600" dirty="0"/>
              <a:t>Je kunt een ontwerp voor de herinrichting van een gebied maken en verantwoorden. </a:t>
            </a:r>
          </a:p>
          <a:p>
            <a:pPr marL="342900" lvl="0" indent="-342900">
              <a:lnSpc>
                <a:spcPct val="107000"/>
              </a:lnSpc>
              <a:spcAft>
                <a:spcPts val="0"/>
              </a:spcAft>
              <a:buFont typeface="+mj-lt"/>
              <a:buAutoNum type="arabicPeriod"/>
            </a:pPr>
            <a:r>
              <a:rPr lang="nl-NL" sz="1600" dirty="0"/>
              <a:t>Je kunt projectmatig werken.</a:t>
            </a:r>
          </a:p>
          <a:p>
            <a:pPr marL="342900" lvl="0" indent="-342900">
              <a:lnSpc>
                <a:spcPct val="107000"/>
              </a:lnSpc>
              <a:spcAft>
                <a:spcPts val="0"/>
              </a:spcAft>
              <a:buFont typeface="+mj-lt"/>
              <a:buAutoNum type="arabicPeriod"/>
            </a:pPr>
            <a:r>
              <a:rPr lang="nl-NL" sz="1600" dirty="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4145236744"/>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Verantwoordingsdocument</a:t>
                      </a:r>
                    </a:p>
                    <a:p>
                      <a:endParaRPr lang="nl-NL"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082640" y="6232663"/>
            <a:ext cx="1895071" cy="338554"/>
          </a:xfrm>
          <a:prstGeom prst="rect">
            <a:avLst/>
          </a:prstGeom>
        </p:spPr>
        <p:txBody>
          <a:bodyPr wrap="none">
            <a:spAutoFit/>
          </a:bodyPr>
          <a:lstStyle/>
          <a:p>
            <a:r>
              <a:rPr lang="nl-NL" sz="1600" dirty="0">
                <a:latin typeface="Arial" panose="020B0604020202020204" pitchFamily="34" charset="0"/>
                <a:cs typeface="Arial" panose="020B0604020202020204" pitchFamily="34" charset="0"/>
              </a:rPr>
              <a:t>IBS-SEM-IRG-X41</a:t>
            </a:r>
            <a:endParaRPr lang="nl-NL" sz="1600" dirty="0">
              <a:solidFill>
                <a:schemeClr val="bg1">
                  <a:lumMod val="50000"/>
                </a:schemeClr>
              </a:solidFill>
              <a:latin typeface="Arial" panose="020B0604020202020204" pitchFamily="34" charset="0"/>
              <a:cs typeface="Arial" panose="020B0604020202020204" pitchFamily="34" charset="0"/>
            </a:endParaRPr>
          </a:p>
        </p:txBody>
      </p:sp>
      <p:pic>
        <p:nvPicPr>
          <p:cNvPr id="14" name="Tijdelijke aanduiding voor inhoud 4">
            <a:extLst>
              <a:ext uri="{FF2B5EF4-FFF2-40B4-BE49-F238E27FC236}">
                <a16:creationId xmlns:a16="http://schemas.microsoft.com/office/drawing/2014/main" id="{B67404E9-477D-42A9-B5BF-C45380E8A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10955" y="378775"/>
            <a:ext cx="10515600" cy="643655"/>
          </a:xfrm>
        </p:spPr>
        <p:txBody>
          <a:bodyPr>
            <a:noAutofit/>
          </a:bodyPr>
          <a:lstStyle/>
          <a:p>
            <a:r>
              <a:rPr lang="nl-NL" sz="3200" dirty="0">
                <a:latin typeface="Arial" panose="020B0604020202020204" pitchFamily="34" charset="0"/>
                <a:cs typeface="Arial" panose="020B0604020202020204" pitchFamily="34" charset="0"/>
              </a:rPr>
              <a:t>IBS Inrichting van een gebied </a:t>
            </a:r>
            <a:br>
              <a:rPr lang="nl-NL" sz="32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Leervragen en competenties</a:t>
            </a:r>
            <a:endParaRPr lang="nl-NL" sz="3200" dirty="0">
              <a:latin typeface="Arial" panose="020B0604020202020204" pitchFamily="34" charset="0"/>
              <a:cs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Leervragen</a:t>
            </a:r>
          </a:p>
          <a:p>
            <a:pPr marL="342900" indent="-342900">
              <a:lnSpc>
                <a:spcPct val="107000"/>
              </a:lnSpc>
              <a:buFont typeface="Symbol" panose="05050102010706020507" pitchFamily="18" charset="2"/>
              <a:buChar char=""/>
            </a:pPr>
            <a:r>
              <a:rPr lang="nl-NL" sz="1600" dirty="0"/>
              <a:t>Hoe breng je de wensen van de opdrachtgever en de bewoners in kaart?</a:t>
            </a:r>
          </a:p>
          <a:p>
            <a:pPr marL="342900" indent="-342900">
              <a:lnSpc>
                <a:spcPct val="107000"/>
              </a:lnSpc>
              <a:buFont typeface="Symbol" panose="05050102010706020507" pitchFamily="18" charset="2"/>
              <a:buChar char=""/>
            </a:pPr>
            <a:r>
              <a:rPr lang="nl-NL" sz="1600" dirty="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dirty="0"/>
              <a:t>Op welke manier zou jij duurzame aspecten in je ontwerp terug laten komen?</a:t>
            </a:r>
          </a:p>
          <a:p>
            <a:pPr marL="342900" indent="-342900">
              <a:lnSpc>
                <a:spcPct val="107000"/>
              </a:lnSpc>
              <a:buFont typeface="Symbol" panose="05050102010706020507" pitchFamily="18" charset="2"/>
              <a:buChar char=""/>
            </a:pPr>
            <a:r>
              <a:rPr lang="nl-NL" sz="1600" dirty="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dirty="0"/>
              <a:t>Hoe zou je omgaan met je ideeën in verhouding tot het budget?</a:t>
            </a:r>
          </a:p>
        </p:txBody>
      </p:sp>
      <p:sp>
        <p:nvSpPr>
          <p:cNvPr id="12" name="Rechthoek 11"/>
          <p:cNvSpPr/>
          <p:nvPr/>
        </p:nvSpPr>
        <p:spPr>
          <a:xfrm>
            <a:off x="10136183" y="6216646"/>
            <a:ext cx="1780744" cy="369332"/>
          </a:xfrm>
          <a:prstGeom prst="rect">
            <a:avLst/>
          </a:prstGeom>
        </p:spPr>
        <p:txBody>
          <a:bodyPr wrap="none">
            <a:spAutoFit/>
          </a:bodyPr>
          <a:lstStyle/>
          <a:p>
            <a:r>
              <a:rPr lang="nl-NL"/>
              <a:t>IBS-SEM-IRG-X41</a:t>
            </a:r>
            <a:endParaRPr lang="nl-NL">
              <a:solidFill>
                <a:schemeClr val="bg1">
                  <a:lumMod val="50000"/>
                </a:schemeClr>
              </a:solidFill>
            </a:endParaRPr>
          </a:p>
        </p:txBody>
      </p:sp>
      <p:sp>
        <p:nvSpPr>
          <p:cNvPr id="10" name="Tekstvak 9"/>
          <p:cNvSpPr txBox="1"/>
          <p:nvPr/>
        </p:nvSpPr>
        <p:spPr>
          <a:xfrm>
            <a:off x="6251274" y="4041730"/>
            <a:ext cx="5405018"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Werkprocessen</a:t>
            </a:r>
            <a:r>
              <a:rPr lang="nl-NL" sz="1600" b="1" dirty="0"/>
              <a:t> </a:t>
            </a:r>
          </a:p>
          <a:p>
            <a:pPr lvl="0">
              <a:lnSpc>
                <a:spcPct val="107000"/>
              </a:lnSpc>
              <a:spcAft>
                <a:spcPts val="0"/>
              </a:spcAft>
            </a:pPr>
            <a:r>
              <a:rPr lang="nl-NL" sz="1600" dirty="0"/>
              <a:t>B1-K1-W1: Draagt zorg voor natuur, grond en water</a:t>
            </a:r>
          </a:p>
          <a:p>
            <a:pPr lvl="0">
              <a:lnSpc>
                <a:spcPct val="107000"/>
              </a:lnSpc>
              <a:spcAft>
                <a:spcPts val="0"/>
              </a:spcAft>
            </a:pPr>
            <a:r>
              <a:rPr lang="nl-NL" sz="1600" dirty="0"/>
              <a:t>B1-K1-W2: Communiceert met klanten, gasten, publiek en/of derden</a:t>
            </a:r>
          </a:p>
          <a:p>
            <a:pPr lvl="0">
              <a:lnSpc>
                <a:spcPct val="107000"/>
              </a:lnSpc>
              <a:spcAft>
                <a:spcPts val="0"/>
              </a:spcAft>
            </a:pPr>
            <a:r>
              <a:rPr lang="nl-NL" sz="1600" dirty="0"/>
              <a:t>B1-K2-W2: Maakt een plan van aanpak</a:t>
            </a:r>
          </a:p>
          <a:p>
            <a:pPr lvl="0">
              <a:lnSpc>
                <a:spcPct val="107000"/>
              </a:lnSpc>
              <a:spcAft>
                <a:spcPts val="0"/>
              </a:spcAft>
            </a:pPr>
            <a:r>
              <a:rPr lang="nl-NL" sz="1600" dirty="0"/>
              <a:t>B1-K2-W4: Evalueert de dienstverlening</a:t>
            </a:r>
          </a:p>
          <a:p>
            <a:pPr lvl="0">
              <a:lnSpc>
                <a:spcPct val="107000"/>
              </a:lnSpc>
              <a:spcAft>
                <a:spcPts val="0"/>
              </a:spcAft>
            </a:pPr>
            <a:r>
              <a:rPr lang="nl-NL" sz="1600" dirty="0"/>
              <a:t>B1-K4-W1: Plant en verdeelt de werkzaamheden</a:t>
            </a:r>
          </a:p>
          <a:p>
            <a:pPr lvl="0">
              <a:lnSpc>
                <a:spcPct val="107000"/>
              </a:lnSpc>
              <a:spcAft>
                <a:spcPts val="0"/>
              </a:spcAft>
            </a:pPr>
            <a:r>
              <a:rPr lang="nl-NL" sz="1600" dirty="0"/>
              <a:t>B1-K4-W2: Begroot financiën</a:t>
            </a:r>
          </a:p>
        </p:txBody>
      </p:sp>
      <p:pic>
        <p:nvPicPr>
          <p:cNvPr id="13" name="Tijdelijke aanduiding voor inhoud 4">
            <a:extLst>
              <a:ext uri="{FF2B5EF4-FFF2-40B4-BE49-F238E27FC236}">
                <a16:creationId xmlns:a16="http://schemas.microsoft.com/office/drawing/2014/main" id="{54DC1161-66CB-41B6-844D-77DF3CB42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
        <p:nvSpPr>
          <p:cNvPr id="11" name="Tekstvak 9">
            <a:extLst>
              <a:ext uri="{FF2B5EF4-FFF2-40B4-BE49-F238E27FC236}">
                <a16:creationId xmlns:a16="http://schemas.microsoft.com/office/drawing/2014/main" id="{8501F5C4-1C71-4E0A-A0C0-A6084E9FA03C}"/>
              </a:ext>
            </a:extLst>
          </p:cNvPr>
          <p:cNvSpPr txBox="1"/>
          <p:nvPr/>
        </p:nvSpPr>
        <p:spPr>
          <a:xfrm>
            <a:off x="695453" y="4440980"/>
            <a:ext cx="5308181" cy="160043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a:solidFill>
                  <a:schemeClr val="tx1"/>
                </a:solidFill>
              </a:rPr>
              <a:t>ADL rollen</a:t>
            </a:r>
          </a:p>
          <a:p>
            <a:pPr>
              <a:defRPr/>
            </a:pPr>
            <a:r>
              <a:rPr lang="nl-NL" sz="1600" dirty="0">
                <a:solidFill>
                  <a:schemeClr val="tx1"/>
                </a:solidFill>
                <a:latin typeface="Calibri" panose="020F0502020204030204" pitchFamily="34" charset="0"/>
              </a:rPr>
              <a:t>Tijdens de opleiding Stad en mens werk je aan de Adviseur duurzame leefomgeving rollen. Tijdens dit IBS ligt de focus op de volgende rollen: </a:t>
            </a:r>
          </a:p>
          <a:p>
            <a:pPr marL="285750" indent="-285750" eaLnBrk="1" hangingPunct="1">
              <a:buFont typeface="Arial" panose="020B0604020202020204" pitchFamily="34" charset="0"/>
              <a:buChar char="•"/>
              <a:defRPr/>
            </a:pPr>
            <a:r>
              <a:rPr lang="nl-NL" sz="1600" dirty="0">
                <a:solidFill>
                  <a:schemeClr val="tx1"/>
                </a:solidFill>
                <a:latin typeface="Calibri" panose="020F0502020204030204" pitchFamily="34" charset="0"/>
              </a:rPr>
              <a:t>Creatieve denker	</a:t>
            </a:r>
          </a:p>
          <a:p>
            <a:pPr marL="285750" indent="-285750" eaLnBrk="1" hangingPunct="1">
              <a:buFont typeface="Arial" panose="020B0604020202020204" pitchFamily="34" charset="0"/>
              <a:buChar char="•"/>
              <a:defRPr/>
            </a:pPr>
            <a:r>
              <a:rPr lang="nl-NL" sz="1600" dirty="0">
                <a:solidFill>
                  <a:schemeClr val="tx1"/>
                </a:solidFill>
                <a:latin typeface="Calibri" panose="020F0502020204030204" pitchFamily="34" charset="0"/>
              </a:rPr>
              <a:t>Kritische onderzoeker</a:t>
            </a:r>
          </a:p>
        </p:txBody>
      </p:sp>
      <p:sp>
        <p:nvSpPr>
          <p:cNvPr id="14" name="Tekstvak 14">
            <a:extLst>
              <a:ext uri="{FF2B5EF4-FFF2-40B4-BE49-F238E27FC236}">
                <a16:creationId xmlns:a16="http://schemas.microsoft.com/office/drawing/2014/main" id="{28600190-D2D9-4AFC-A13F-ACA2343B90D4}"/>
              </a:ext>
            </a:extLst>
          </p:cNvPr>
          <p:cNvSpPr txBox="1"/>
          <p:nvPr/>
        </p:nvSpPr>
        <p:spPr>
          <a:xfrm>
            <a:off x="6251274" y="1289241"/>
            <a:ext cx="5405018" cy="258532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err="1">
                <a:solidFill>
                  <a:schemeClr val="tx1"/>
                </a:solidFill>
              </a:rPr>
              <a:t>SDG’s</a:t>
            </a:r>
            <a:r>
              <a:rPr lang="nl-NL" b="1" dirty="0">
                <a:solidFill>
                  <a:schemeClr val="tx1"/>
                </a:solidFill>
              </a:rPr>
              <a:t> </a:t>
            </a:r>
          </a:p>
          <a:p>
            <a:pPr>
              <a:defRPr/>
            </a:pPr>
            <a:r>
              <a:rPr lang="nl-NL" sz="1600" dirty="0">
                <a:solidFill>
                  <a:schemeClr val="tx1"/>
                </a:solidFill>
                <a:latin typeface="Calibri" panose="020F0502020204030204" pitchFamily="34" charset="0"/>
              </a:rPr>
              <a:t>De </a:t>
            </a:r>
            <a:r>
              <a:rPr lang="nl-NL" sz="1600" dirty="0" err="1">
                <a:solidFill>
                  <a:schemeClr val="tx1"/>
                </a:solidFill>
                <a:latin typeface="Calibri" panose="020F0502020204030204" pitchFamily="34" charset="0"/>
              </a:rPr>
              <a:t>sustainable</a:t>
            </a:r>
            <a:r>
              <a:rPr lang="nl-NL" sz="1600" dirty="0">
                <a:solidFill>
                  <a:schemeClr val="tx1"/>
                </a:solidFill>
                <a:latin typeface="Calibri" panose="020F0502020204030204" pitchFamily="34" charset="0"/>
              </a:rPr>
              <a:t> development goals komen in de opleiding Stad en mens sterk terug. De thema’s binnen dit IBS sluiten aan bij de volgende </a:t>
            </a:r>
            <a:r>
              <a:rPr lang="nl-NL" sz="1600" dirty="0" err="1">
                <a:solidFill>
                  <a:schemeClr val="tx1"/>
                </a:solidFill>
                <a:latin typeface="Calibri" panose="020F0502020204030204" pitchFamily="34" charset="0"/>
              </a:rPr>
              <a:t>SDG’s</a:t>
            </a:r>
            <a:r>
              <a:rPr lang="nl-NL" sz="1600" dirty="0">
                <a:solidFill>
                  <a:schemeClr val="tx1"/>
                </a:solidFill>
                <a:latin typeface="Calibri" panose="020F0502020204030204" pitchFamily="34" charset="0"/>
              </a:rPr>
              <a:t>: </a:t>
            </a:r>
          </a:p>
          <a:p>
            <a:pPr>
              <a:defRPr/>
            </a:pPr>
            <a:r>
              <a:rPr lang="nl-NL" sz="1600" dirty="0">
                <a:solidFill>
                  <a:schemeClr val="tx1"/>
                </a:solidFill>
                <a:latin typeface="Calibri" panose="020F0502020204030204" pitchFamily="34" charset="0"/>
              </a:rPr>
              <a:t>2. Geen honger</a:t>
            </a:r>
          </a:p>
          <a:p>
            <a:pPr>
              <a:defRPr/>
            </a:pPr>
            <a:r>
              <a:rPr lang="nl-NL" sz="1600" dirty="0">
                <a:solidFill>
                  <a:schemeClr val="tx1"/>
                </a:solidFill>
                <a:latin typeface="Calibri" panose="020F0502020204030204" pitchFamily="34" charset="0"/>
              </a:rPr>
              <a:t>6. Schoon water en sanitair </a:t>
            </a:r>
          </a:p>
          <a:p>
            <a:pPr>
              <a:defRPr/>
            </a:pPr>
            <a:r>
              <a:rPr lang="nl-NL" sz="1600" dirty="0">
                <a:solidFill>
                  <a:schemeClr val="tx1"/>
                </a:solidFill>
                <a:latin typeface="Calibri" panose="020F0502020204030204" pitchFamily="34" charset="0"/>
              </a:rPr>
              <a:t>7. Betaalbare en duurzame energie</a:t>
            </a:r>
          </a:p>
          <a:p>
            <a:pPr>
              <a:defRPr/>
            </a:pPr>
            <a:r>
              <a:rPr lang="nl-NL" sz="1600" dirty="0">
                <a:solidFill>
                  <a:schemeClr val="tx1"/>
                </a:solidFill>
                <a:latin typeface="Calibri" panose="020F0502020204030204" pitchFamily="34" charset="0"/>
              </a:rPr>
              <a:t>13. Klimaatactie</a:t>
            </a:r>
          </a:p>
          <a:p>
            <a:pPr>
              <a:defRPr/>
            </a:pPr>
            <a:r>
              <a:rPr lang="nl-NL" sz="1600" dirty="0">
                <a:solidFill>
                  <a:schemeClr val="tx1"/>
                </a:solidFill>
                <a:latin typeface="Calibri" panose="020F0502020204030204" pitchFamily="34" charset="0"/>
              </a:rPr>
              <a:t>14. Leven in het water</a:t>
            </a:r>
          </a:p>
          <a:p>
            <a:pPr>
              <a:defRPr/>
            </a:pPr>
            <a:r>
              <a:rPr lang="nl-NL" sz="1600" dirty="0">
                <a:solidFill>
                  <a:schemeClr val="tx1"/>
                </a:solidFill>
                <a:latin typeface="Calibri" panose="020F0502020204030204" pitchFamily="34" charset="0"/>
              </a:rPr>
              <a:t>15. Leven op het land</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27768" y="247095"/>
            <a:ext cx="10515600" cy="643655"/>
          </a:xfrm>
        </p:spPr>
        <p:txBody>
          <a:bodyPr>
            <a:normAutofit fontScale="90000"/>
          </a:bodyPr>
          <a:lstStyle/>
          <a:p>
            <a:r>
              <a:rPr lang="nl-NL" sz="3600" dirty="0">
                <a:latin typeface="Arial" panose="020B0604020202020204" pitchFamily="34" charset="0"/>
                <a:cs typeface="Arial" panose="020B0604020202020204" pitchFamily="34" charset="0"/>
              </a:rPr>
              <a:t>IBS Inrichting van een gebied </a:t>
            </a:r>
            <a:br>
              <a:rPr lang="nl-NL" sz="36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Kennistoets</a:t>
            </a:r>
            <a:endParaRPr lang="nl-NL" sz="4000" dirty="0">
              <a:latin typeface="Arial" panose="020B0604020202020204" pitchFamily="34" charset="0"/>
              <a:cs typeface="Arial" panose="020B0604020202020204" pitchFamily="34" charset="0"/>
            </a:endParaRPr>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627768" y="1149173"/>
            <a:ext cx="5468232"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B2B7B8"/>
                </a:solidFill>
                <a:latin typeface="Arial" panose="020B0604020202020204" pitchFamily="34" charset="0"/>
                <a:cs typeface="Arial" panose="020B0604020202020204" pitchFamily="34" charset="0"/>
              </a:rPr>
              <a:t>Kennistoets</a:t>
            </a:r>
          </a:p>
          <a:p>
            <a:pPr>
              <a:spcBef>
                <a:spcPct val="0"/>
              </a:spcBef>
              <a:buNone/>
            </a:pPr>
            <a:r>
              <a:rPr lang="nl-NL" altLang="nl-NL" sz="1500" dirty="0">
                <a:latin typeface="+mn-lt"/>
              </a:rPr>
              <a:t>De kennistoets gaat over de theorie die betrekking heeft op deze IBS.  In deze kennistoets wordt leerdoel 1 en 2 getoetst. Bij deze leerdoelen horen verschillende succescriteria. </a:t>
            </a:r>
            <a:endParaRPr lang="nl-NL" altLang="nl-NL" sz="1500" dirty="0">
              <a:latin typeface="+mn-lt"/>
              <a:cs typeface="Calibri"/>
            </a:endParaRPr>
          </a:p>
          <a:p>
            <a:pPr eaLnBrk="1" hangingPunct="1">
              <a:spcBef>
                <a:spcPct val="0"/>
              </a:spcBef>
              <a:buFontTx/>
              <a:buNone/>
            </a:pPr>
            <a:r>
              <a:rPr lang="nl-NL" altLang="nl-NL" sz="1500" dirty="0">
                <a:latin typeface="+mn-lt"/>
              </a:rPr>
              <a:t>De vragen zullen gaan over deze succescriteria. Leer hiervoor met de aangeboden lessen en bronnen. </a:t>
            </a:r>
          </a:p>
        </p:txBody>
      </p:sp>
      <p:sp>
        <p:nvSpPr>
          <p:cNvPr id="3" name="Tekstvak 2"/>
          <p:cNvSpPr txBox="1"/>
          <p:nvPr/>
        </p:nvSpPr>
        <p:spPr>
          <a:xfrm>
            <a:off x="627768" y="2965771"/>
            <a:ext cx="10718658" cy="357020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1</a:t>
            </a:r>
          </a:p>
          <a:p>
            <a:r>
              <a:rPr lang="nl-NL" sz="1500" b="0" dirty="0">
                <a:solidFill>
                  <a:schemeClr val="tx1"/>
                </a:solidFill>
              </a:rPr>
              <a:t>-  Je kunt de begrippen op de lijst van Vrijetijd beschrijven en hier voorbeelden bij noemen/geven of toepassen op nieuwe situaties.</a:t>
            </a:r>
          </a:p>
          <a:p>
            <a:r>
              <a:rPr lang="nl-NL" sz="1500" b="0" dirty="0">
                <a:solidFill>
                  <a:schemeClr val="tx1"/>
                </a:solidFill>
              </a:rPr>
              <a:t>-  Je kunt de begrippen op de lijst van Water en energie beschrijven en hier voorbeelden bij noemen/geven of toepassen op nieuwe situaties.</a:t>
            </a:r>
          </a:p>
          <a:p>
            <a:r>
              <a:rPr lang="nl-NL" sz="1500" b="0" dirty="0">
                <a:solidFill>
                  <a:schemeClr val="tx1"/>
                </a:solidFill>
              </a:rPr>
              <a:t>- Je kunt de begrippen op de lijst van Stad en wijk beschrijven en hier voorbeelden bij noemen/geven of toepassen op nieuwe situaties.</a:t>
            </a:r>
          </a:p>
          <a:p>
            <a:r>
              <a:rPr lang="nl-NL" sz="1500" b="0" dirty="0">
                <a:solidFill>
                  <a:schemeClr val="tx1"/>
                </a:solidFill>
              </a:rPr>
              <a:t>-  Je kunt de begrippen op de lijst van Lifestyle beschrijven en hier voorbeelden bij noemen/geven of toepassen op nieuwe situaties.</a:t>
            </a:r>
          </a:p>
          <a:p>
            <a:r>
              <a:rPr lang="nl-NL" sz="1500" b="0" dirty="0">
                <a:solidFill>
                  <a:schemeClr val="tx1"/>
                </a:solidFill>
              </a:rPr>
              <a:t>-  Je kunt de begrippen op de lijst van Circulaire economie beschrijven en hier voorbeelden bij noemen/geven of toepassen op nieuwe situaties.</a:t>
            </a:r>
          </a:p>
          <a:p>
            <a:r>
              <a:rPr lang="nl-NL" sz="1500" b="0" dirty="0">
                <a:solidFill>
                  <a:schemeClr val="tx1"/>
                </a:solidFill>
              </a:rPr>
              <a:t>-  Je kunt de begrippen op de lijst van Inventarisatie plangebied beschrijven en hier voorbeelden bij noemen/geven of toepassen op nieuwe situaties.</a:t>
            </a:r>
          </a:p>
          <a:p>
            <a:r>
              <a:rPr lang="nl-NL" sz="1500" b="0" dirty="0">
                <a:solidFill>
                  <a:schemeClr val="tx1"/>
                </a:solidFill>
              </a:rPr>
              <a:t>-  Je kunt de begrippen op de lijst van Marktonderzoek beschrijven en hier voorbeelden bij noemen/geven of toepassen op nieuwe situaties.</a:t>
            </a:r>
          </a:p>
          <a:p>
            <a:r>
              <a:rPr lang="nl-NL" sz="1500" b="0" dirty="0">
                <a:solidFill>
                  <a:schemeClr val="tx1"/>
                </a:solidFill>
              </a:rPr>
              <a:t>-  Je kunt de begrippen op de lijst van Ontwerp beschrijven en hier voorbeelden bij noemen/geven of toepassen op nieuwe situaties.</a:t>
            </a:r>
          </a:p>
          <a:p>
            <a:r>
              <a:rPr lang="nl-NL" sz="1500" b="0" dirty="0">
                <a:solidFill>
                  <a:schemeClr val="tx1"/>
                </a:solidFill>
              </a:rPr>
              <a:t>- Je kunt de begrippen op de lijst van Natuur in de stad beschrijven en hier voorbeelden bij noemen/geven of toepassen op nieuwe situaties.</a:t>
            </a:r>
          </a:p>
        </p:txBody>
      </p:sp>
      <p:sp>
        <p:nvSpPr>
          <p:cNvPr id="13" name="Rechthoek 12"/>
          <p:cNvSpPr/>
          <p:nvPr/>
        </p:nvSpPr>
        <p:spPr>
          <a:xfrm>
            <a:off x="10136183" y="6216646"/>
            <a:ext cx="210826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 name="Tijdelijke aanduiding voor inhoud 4">
            <a:extLst>
              <a:ext uri="{FF2B5EF4-FFF2-40B4-BE49-F238E27FC236}">
                <a16:creationId xmlns:a16="http://schemas.microsoft.com/office/drawing/2014/main" id="{E2384309-96F7-4C1F-A69F-5FEF33618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
        <p:nvSpPr>
          <p:cNvPr id="16" name="Rechthoek 15">
            <a:extLst>
              <a:ext uri="{FF2B5EF4-FFF2-40B4-BE49-F238E27FC236}">
                <a16:creationId xmlns:a16="http://schemas.microsoft.com/office/drawing/2014/main" id="{215D440B-AE8E-4B8A-8796-5D6A10F330EA}"/>
              </a:ext>
            </a:extLst>
          </p:cNvPr>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4476" y="281143"/>
            <a:ext cx="11588931" cy="758281"/>
          </a:xfrm>
        </p:spPr>
        <p:txBody>
          <a:bodyPr>
            <a:normAutofit fontScale="90000"/>
          </a:bodyPr>
          <a:lstStyle/>
          <a:p>
            <a:r>
              <a:rPr lang="nl-NL" sz="3600" dirty="0">
                <a:latin typeface="Arial" panose="020B0604020202020204" pitchFamily="34" charset="0"/>
                <a:cs typeface="Arial" panose="020B0604020202020204" pitchFamily="34" charset="0"/>
              </a:rPr>
              <a:t>IBS Inrichting van een gebied </a:t>
            </a:r>
            <a:br>
              <a:rPr lang="nl-NL" sz="36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Verantwoordingsdocument</a:t>
            </a:r>
            <a:endParaRPr lang="nl-NL" sz="3600" dirty="0">
              <a:latin typeface="Arial" panose="020B0604020202020204" pitchFamily="34" charset="0"/>
              <a:cs typeface="Arial" panose="020B0604020202020204" pitchFamily="34" charset="0"/>
            </a:endParaRPr>
          </a:p>
        </p:txBody>
      </p:sp>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1" y="6603458"/>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64476" y="1179929"/>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B2B7B8"/>
                </a:solidFill>
                <a:latin typeface="Arial" panose="020B0604020202020204" pitchFamily="34" charset="0"/>
                <a:cs typeface="Arial" panose="020B0604020202020204" pitchFamily="34" charset="0"/>
              </a:rPr>
              <a:t>Ontwerp en verantwoording</a:t>
            </a:r>
          </a:p>
          <a:p>
            <a:pPr eaLnBrk="1" hangingPunct="1">
              <a:spcBef>
                <a:spcPct val="0"/>
              </a:spcBef>
              <a:buFontTx/>
              <a:buNone/>
            </a:pPr>
            <a:r>
              <a:rPr lang="nl-NL" altLang="nl-NL" sz="1500" dirty="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4477" y="2352178"/>
            <a:ext cx="5560606" cy="201901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2</a:t>
            </a:r>
          </a:p>
          <a:p>
            <a:pPr>
              <a:spcBef>
                <a:spcPct val="20000"/>
              </a:spcBef>
            </a:pPr>
            <a:r>
              <a:rPr lang="nl-NL" sz="1400" b="0" dirty="0">
                <a:solidFill>
                  <a:schemeClr val="tx1"/>
                </a:solidFill>
              </a:rPr>
              <a:t>- Je kunt duurzame mogelijkheden voor een gebied benoemen. </a:t>
            </a:r>
          </a:p>
          <a:p>
            <a:pPr>
              <a:spcBef>
                <a:spcPct val="20000"/>
              </a:spcBef>
            </a:pPr>
            <a:r>
              <a:rPr lang="nl-NL" sz="1400" b="0" dirty="0">
                <a:solidFill>
                  <a:schemeClr val="tx1"/>
                </a:solidFill>
              </a:rPr>
              <a:t>- Je kunt een ontwerp voor de herinrichting van een gebied maken wat biodiversiteit stimuleert.</a:t>
            </a:r>
          </a:p>
          <a:p>
            <a:pPr>
              <a:spcBef>
                <a:spcPct val="20000"/>
              </a:spcBef>
            </a:pPr>
            <a:r>
              <a:rPr lang="nl-NL" sz="1400" b="0" dirty="0">
                <a:solidFill>
                  <a:schemeClr val="tx1"/>
                </a:solidFill>
              </a:rPr>
              <a:t>- Je kunt groene toepassingen bedenken die de leefbaarheid van een gebied vergroten.  </a:t>
            </a:r>
          </a:p>
          <a:p>
            <a:pPr>
              <a:spcBef>
                <a:spcPct val="20000"/>
              </a:spcBef>
            </a:pPr>
            <a:r>
              <a:rPr lang="nl-NL" sz="1400" b="0" dirty="0">
                <a:solidFill>
                  <a:schemeClr val="tx1"/>
                </a:solidFill>
              </a:rPr>
              <a:t>- Je kunt toepassingen bedenken voor duurzaam energiegebruik in een ontwerpgebied. </a:t>
            </a:r>
          </a:p>
        </p:txBody>
      </p:sp>
      <p:sp>
        <p:nvSpPr>
          <p:cNvPr id="11" name="Rechthoek 10"/>
          <p:cNvSpPr/>
          <p:nvPr/>
        </p:nvSpPr>
        <p:spPr>
          <a:xfrm>
            <a:off x="10136183" y="6216646"/>
            <a:ext cx="210826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2" name="Tijdelijke aanduiding voor inhoud 4"/>
          <p:cNvSpPr txBox="1">
            <a:spLocks noChangeArrowheads="1"/>
          </p:cNvSpPr>
          <p:nvPr/>
        </p:nvSpPr>
        <p:spPr bwMode="auto">
          <a:xfrm>
            <a:off x="6379007" y="3211577"/>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5</a:t>
            </a:r>
          </a:p>
          <a:p>
            <a:pPr>
              <a:buFontTx/>
              <a:buChar char="-"/>
            </a:pPr>
            <a:r>
              <a:rPr lang="nl-NL" sz="1400" dirty="0">
                <a:latin typeface="+mn-lt"/>
              </a:rPr>
              <a:t>Je kunt de verschillende stappen voor het uitvoeren van marktonderzoek benoemen en uitvoeren.</a:t>
            </a:r>
          </a:p>
          <a:p>
            <a:pPr>
              <a:buFontTx/>
              <a:buChar char="-"/>
            </a:pPr>
            <a:r>
              <a:rPr lang="nl-NL" sz="1400" dirty="0">
                <a:latin typeface="+mn-lt"/>
              </a:rPr>
              <a:t>Je kunt aantonen hoe de uitkomsten van het marktonderzoek terugkomen in je ontwerp.</a:t>
            </a:r>
          </a:p>
        </p:txBody>
      </p:sp>
      <p:pic>
        <p:nvPicPr>
          <p:cNvPr id="4" name="Afbeelding 3"/>
          <p:cNvPicPr>
            <a:picLocks noChangeAspect="1"/>
          </p:cNvPicPr>
          <p:nvPr/>
        </p:nvPicPr>
        <p:blipFill>
          <a:blip r:embed="rId2"/>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4475736"/>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3</a:t>
            </a:r>
          </a:p>
          <a:p>
            <a:pPr>
              <a:buFontTx/>
              <a:buChar char="-"/>
            </a:pPr>
            <a:r>
              <a:rPr lang="nl-NL" sz="1400" dirty="0">
                <a:latin typeface="+mn-lt"/>
              </a:rPr>
              <a:t>Je kunt afleiden wat onder het plangebied valt en wat niet.</a:t>
            </a:r>
          </a:p>
          <a:p>
            <a:pPr>
              <a:buFontTx/>
              <a:buChar char="-"/>
            </a:pPr>
            <a:r>
              <a:rPr lang="nl-NL" sz="1400" dirty="0">
                <a:latin typeface="+mn-lt"/>
              </a:rPr>
              <a:t>Je kunt de omgeving van het plangebied in kaart brengen.</a:t>
            </a:r>
          </a:p>
          <a:p>
            <a:pPr>
              <a:buFontTx/>
              <a:buChar char="-"/>
            </a:pPr>
            <a:r>
              <a:rPr lang="nl-NL" sz="1400" dirty="0">
                <a:latin typeface="+mn-lt"/>
              </a:rPr>
              <a:t>Je kunt informatie selecteren uit het bestemmingsplan en de bodemkaart.</a:t>
            </a:r>
          </a:p>
          <a:p>
            <a:pPr>
              <a:buFontTx/>
              <a:buChar char="-"/>
            </a:pPr>
            <a:r>
              <a:rPr lang="nl-NL" sz="1400" dirty="0">
                <a:latin typeface="+mn-lt"/>
              </a:rPr>
              <a:t>Je kunt aangeven welke effecten de ondernomen acties hebben op het milieu.</a:t>
            </a:r>
          </a:p>
          <a:p>
            <a:pPr>
              <a:buFontTx/>
              <a:buChar char="-"/>
            </a:pPr>
            <a:r>
              <a:rPr lang="nl-NL" sz="1400" dirty="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9008" y="1177859"/>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4</a:t>
            </a:r>
          </a:p>
          <a:p>
            <a:pPr>
              <a:buFontTx/>
              <a:buChar char="-"/>
            </a:pPr>
            <a:r>
              <a:rPr lang="nl-NL" sz="1400" dirty="0">
                <a:latin typeface="+mn-lt"/>
              </a:rPr>
              <a:t>Je kunt de mogelijkheden voor recreatie in een gebied onderzoeken.</a:t>
            </a:r>
          </a:p>
          <a:p>
            <a:pPr>
              <a:buFontTx/>
              <a:buChar char="-"/>
            </a:pPr>
            <a:r>
              <a:rPr lang="nl-NL" sz="1400" dirty="0">
                <a:latin typeface="+mn-lt"/>
              </a:rPr>
              <a:t>Je kunt de mogelijkheden voor toepassingen van duurzame energie in een gebied onderzoeken.</a:t>
            </a:r>
          </a:p>
          <a:p>
            <a:pPr>
              <a:buFontTx/>
              <a:buChar char="-"/>
            </a:pPr>
            <a:r>
              <a:rPr lang="nl-NL" sz="1400" dirty="0">
                <a:latin typeface="+mn-lt"/>
              </a:rPr>
              <a:t>Je kunt onderzoeken hoe een gezonde leefstijl gestimuleerd kan worden in het gebied.</a:t>
            </a:r>
          </a:p>
          <a:p>
            <a:pPr>
              <a:buFontTx/>
              <a:buChar char="-"/>
            </a:pPr>
            <a:r>
              <a:rPr lang="nl-NL" sz="1400" dirty="0">
                <a:latin typeface="+mn-lt"/>
              </a:rPr>
              <a:t>Je kunt onderzoeken hoe de leefbaarheid in het gebied vergroot kan worden.</a:t>
            </a:r>
          </a:p>
        </p:txBody>
      </p:sp>
      <p:pic>
        <p:nvPicPr>
          <p:cNvPr id="15" name="Tijdelijke aanduiding voor inhoud 4">
            <a:extLst>
              <a:ext uri="{FF2B5EF4-FFF2-40B4-BE49-F238E27FC236}">
                <a16:creationId xmlns:a16="http://schemas.microsoft.com/office/drawing/2014/main" id="{FA8F577D-723B-46B5-A6F9-71FEB4DCA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44664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152" y="204452"/>
            <a:ext cx="11641183" cy="758281"/>
          </a:xfrm>
        </p:spPr>
        <p:txBody>
          <a:bodyPr>
            <a:normAutofit fontScale="90000"/>
          </a:bodyPr>
          <a:lstStyle/>
          <a:p>
            <a:r>
              <a:rPr lang="nl-NL" sz="3600" dirty="0">
                <a:latin typeface="Arial" panose="020B0604020202020204" pitchFamily="34" charset="0"/>
                <a:cs typeface="Arial" panose="020B0604020202020204" pitchFamily="34" charset="0"/>
              </a:rPr>
              <a:t>Inrichting van een gebied </a:t>
            </a:r>
            <a:br>
              <a:rPr lang="nl-NL" sz="36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Verantwoordingsdocument</a:t>
            </a:r>
            <a:endParaRPr lang="nl-NL" sz="3600" dirty="0">
              <a:latin typeface="Arial" panose="020B0604020202020204" pitchFamily="34" charset="0"/>
              <a:cs typeface="Arial" panose="020B0604020202020204" pitchFamily="34" charset="0"/>
            </a:endParaRPr>
          </a:p>
        </p:txBody>
      </p:sp>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p:cNvSpPr/>
          <p:nvPr/>
        </p:nvSpPr>
        <p:spPr>
          <a:xfrm>
            <a:off x="10136183" y="6216646"/>
            <a:ext cx="210826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jdelijke aanduiding voor inhoud 4"/>
          <p:cNvSpPr txBox="1">
            <a:spLocks noGrp="1" noChangeArrowheads="1"/>
          </p:cNvSpPr>
          <p:nvPr>
            <p:ph idx="1"/>
          </p:nvPr>
        </p:nvSpPr>
        <p:spPr bwMode="auto">
          <a:xfrm>
            <a:off x="521153" y="3021210"/>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Arial" panose="020B0604020202020204" pitchFamily="34" charset="0"/>
                <a:cs typeface="Arial" panose="020B0604020202020204" pitchFamily="34" charset="0"/>
              </a:rPr>
              <a:t>Succescriteria leerdoel 7</a:t>
            </a:r>
          </a:p>
          <a:p>
            <a:pPr>
              <a:lnSpc>
                <a:spcPct val="100000"/>
              </a:lnSpc>
              <a:spcBef>
                <a:spcPts val="0"/>
              </a:spcBef>
              <a:spcAft>
                <a:spcPts val="0"/>
              </a:spcAft>
              <a:buFontTx/>
              <a:buChar char="-"/>
            </a:pPr>
            <a:r>
              <a:rPr lang="nl-NL" sz="1400" dirty="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dirty="0">
                <a:latin typeface="+mn-lt"/>
              </a:rPr>
              <a:t>Je kunt een visuele weergave van je ontwerp maken.</a:t>
            </a:r>
          </a:p>
          <a:p>
            <a:pPr>
              <a:lnSpc>
                <a:spcPct val="100000"/>
              </a:lnSpc>
              <a:spcBef>
                <a:spcPts val="0"/>
              </a:spcBef>
              <a:spcAft>
                <a:spcPts val="0"/>
              </a:spcAft>
              <a:buFontTx/>
              <a:buChar char="-"/>
            </a:pPr>
            <a:r>
              <a:rPr lang="nl-NL" sz="1400" dirty="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1124324"/>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dirty="0">
                <a:latin typeface="Arial" panose="020B0604020202020204" pitchFamily="34" charset="0"/>
                <a:cs typeface="Arial" panose="020B0604020202020204" pitchFamily="34" charset="0"/>
              </a:rPr>
              <a:t>Succescriteria leerdoel 8</a:t>
            </a:r>
          </a:p>
          <a:p>
            <a:pPr>
              <a:buFontTx/>
              <a:buChar char="-"/>
            </a:pPr>
            <a:r>
              <a:rPr lang="nl-NL" sz="1400" dirty="0">
                <a:latin typeface="+mn-lt"/>
              </a:rPr>
              <a:t>Je kunt aangeven hoe je de kwaliteit van je project bewaakt. </a:t>
            </a:r>
          </a:p>
          <a:p>
            <a:pPr>
              <a:buFontTx/>
              <a:buChar char="-"/>
            </a:pPr>
            <a:r>
              <a:rPr lang="nl-NL" sz="1400" dirty="0">
                <a:latin typeface="+mn-lt"/>
              </a:rPr>
              <a:t>Je kunt een compleet overzicht maken van je projectactiviteiten.</a:t>
            </a:r>
          </a:p>
          <a:p>
            <a:pPr>
              <a:buFontTx/>
              <a:buChar char="-"/>
            </a:pPr>
            <a:r>
              <a:rPr lang="nl-NL" sz="1400" dirty="0">
                <a:latin typeface="+mn-lt"/>
              </a:rPr>
              <a:t>Je kunt een realistische planning maken voor het opzetten van je project.</a:t>
            </a:r>
          </a:p>
          <a:p>
            <a:pPr>
              <a:buFontTx/>
              <a:buChar char="-"/>
            </a:pPr>
            <a:r>
              <a:rPr lang="nl-NL" sz="1400" dirty="0">
                <a:latin typeface="+mn-lt"/>
              </a:rPr>
              <a:t>Je kunt de fases in je project onderscheiden.</a:t>
            </a:r>
          </a:p>
          <a:p>
            <a:pPr>
              <a:buFontTx/>
              <a:buChar char="-"/>
            </a:pPr>
            <a:r>
              <a:rPr lang="nl-NL" sz="1400" dirty="0">
                <a:latin typeface="+mn-lt"/>
              </a:rPr>
              <a:t>Je kunt per fase benoemen welke activiteit je onderneemt.</a:t>
            </a:r>
          </a:p>
          <a:p>
            <a:pPr>
              <a:buFontTx/>
              <a:buChar char="-"/>
            </a:pPr>
            <a:r>
              <a:rPr lang="nl-NL" sz="1400" dirty="0">
                <a:latin typeface="+mn-lt"/>
              </a:rPr>
              <a:t>Je kunt een realistische begroting maken voor je project.</a:t>
            </a:r>
          </a:p>
          <a:p>
            <a:pPr>
              <a:buFontTx/>
              <a:buChar char="-"/>
            </a:pPr>
            <a:r>
              <a:rPr lang="nl-NL" sz="1400" dirty="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652818"/>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dirty="0">
                <a:latin typeface="Arial" panose="020B0604020202020204" pitchFamily="34" charset="0"/>
                <a:cs typeface="Arial" panose="020B0604020202020204" pitchFamily="34" charset="0"/>
              </a:rPr>
              <a:t>Succescriteria leerdoel 9</a:t>
            </a:r>
          </a:p>
          <a:p>
            <a:pPr>
              <a:buFontTx/>
              <a:buChar char="-"/>
            </a:pPr>
            <a:r>
              <a:rPr lang="nl-NL" sz="1400" dirty="0">
                <a:latin typeface="+mn-lt"/>
              </a:rPr>
              <a:t>Je kunt de wensen van je opdrachtgever in kaart brengen.</a:t>
            </a:r>
          </a:p>
          <a:p>
            <a:pPr>
              <a:buFontTx/>
              <a:buChar char="-"/>
            </a:pPr>
            <a:r>
              <a:rPr lang="nl-NL" sz="1400" dirty="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52" y="4597026"/>
            <a:ext cx="3034955" cy="18042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107" y="4692646"/>
            <a:ext cx="2353235" cy="1524000"/>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1118178"/>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6</a:t>
            </a:r>
          </a:p>
          <a:p>
            <a:pPr>
              <a:buFontTx/>
              <a:buChar char="-"/>
            </a:pPr>
            <a:r>
              <a:rPr lang="nl-NL" sz="1400" dirty="0">
                <a:latin typeface="+mn-lt"/>
              </a:rPr>
              <a:t>Je kunt de benodigde materialen om jouw ontwerp te realiseren benoemen.</a:t>
            </a:r>
          </a:p>
          <a:p>
            <a:pPr>
              <a:buFontTx/>
              <a:buChar char="-"/>
            </a:pPr>
            <a:r>
              <a:rPr lang="nl-NL" sz="1400" dirty="0">
                <a:latin typeface="+mn-lt"/>
              </a:rPr>
              <a:t>Je kunt een compleet kostenoverzicht van je ontwerp maken, met automatisch doorrekenen, in Excel.</a:t>
            </a:r>
          </a:p>
          <a:p>
            <a:pPr>
              <a:buFontTx/>
              <a:buChar char="-"/>
            </a:pPr>
            <a:r>
              <a:rPr lang="nl-NL" sz="1400" dirty="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6406260" y="4701393"/>
            <a:ext cx="2130144" cy="1595552"/>
          </a:xfrm>
          <a:prstGeom prst="rect">
            <a:avLst/>
          </a:prstGeom>
        </p:spPr>
      </p:pic>
      <p:pic>
        <p:nvPicPr>
          <p:cNvPr id="16" name="Tijdelijke aanduiding voor inhoud 4">
            <a:extLst>
              <a:ext uri="{FF2B5EF4-FFF2-40B4-BE49-F238E27FC236}">
                <a16:creationId xmlns:a16="http://schemas.microsoft.com/office/drawing/2014/main" id="{8B0709A8-A597-4EA2-AC51-2D135105C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780744" cy="369332"/>
          </a:xfrm>
          <a:prstGeom prst="rect">
            <a:avLst/>
          </a:prstGeom>
        </p:spPr>
        <p:txBody>
          <a:bodyPr wrap="none">
            <a:spAutoFit/>
          </a:bodyPr>
          <a:lstStyle/>
          <a:p>
            <a:r>
              <a:rPr lang="nl-NL" dirty="0"/>
              <a:t>IBS-SEM-IRG-X41</a:t>
            </a:r>
            <a:endParaRPr lang="nl-NL" dirty="0">
              <a:solidFill>
                <a:schemeClr val="bg1">
                  <a:lumMod val="50000"/>
                </a:schemeClr>
              </a:solidFill>
            </a:endParaRPr>
          </a:p>
        </p:txBody>
      </p:sp>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7334592" y="3758442"/>
            <a:ext cx="4241785" cy="135421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000644"/>
                </a:solidFill>
                <a:latin typeface="+mn-lt"/>
              </a:rPr>
              <a:t>Verantwoordingsdocument</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pic>
        <p:nvPicPr>
          <p:cNvPr id="12" name="Afbeelding 11">
            <a:extLst>
              <a:ext uri="{FF2B5EF4-FFF2-40B4-BE49-F238E27FC236}">
                <a16:creationId xmlns:a16="http://schemas.microsoft.com/office/drawing/2014/main" id="{7172C5A1-23BD-4DF2-85F0-5EA39D2A83AB}"/>
              </a:ext>
            </a:extLst>
          </p:cNvPr>
          <p:cNvPicPr>
            <a:picLocks noChangeAspect="1"/>
          </p:cNvPicPr>
          <p:nvPr/>
        </p:nvPicPr>
        <p:blipFill>
          <a:blip r:embed="rId2"/>
          <a:stretch>
            <a:fillRect/>
          </a:stretch>
        </p:blipFill>
        <p:spPr>
          <a:xfrm>
            <a:off x="427211" y="27317"/>
            <a:ext cx="6619875" cy="6553200"/>
          </a:xfrm>
          <a:prstGeom prst="rect">
            <a:avLst/>
          </a:prstGeom>
        </p:spPr>
      </p:pic>
      <p:pic>
        <p:nvPicPr>
          <p:cNvPr id="8" name="Tijdelijke aanduiding voor inhoud 4">
            <a:extLst>
              <a:ext uri="{FF2B5EF4-FFF2-40B4-BE49-F238E27FC236}">
                <a16:creationId xmlns:a16="http://schemas.microsoft.com/office/drawing/2014/main" id="{2F586000-62E5-4A81-8093-22A2A3949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pic>
        <p:nvPicPr>
          <p:cNvPr id="9" name="Picture 2" descr="Afbeeldingsresultaat voor uitroepteken png">
            <a:extLst>
              <a:ext uri="{FF2B5EF4-FFF2-40B4-BE49-F238E27FC236}">
                <a16:creationId xmlns:a16="http://schemas.microsoft.com/office/drawing/2014/main" id="{CCED2C08-D01B-49D3-B4CA-B1B0B32FA9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849" y="2284503"/>
            <a:ext cx="1361396" cy="136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3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955" y="173846"/>
            <a:ext cx="10515600" cy="758281"/>
          </a:xfrm>
        </p:spPr>
        <p:txBody>
          <a:bodyPr>
            <a:normAutofit fontScale="90000"/>
          </a:bodyPr>
          <a:lstStyle/>
          <a:p>
            <a:r>
              <a:rPr lang="nl-NL" sz="3600" dirty="0">
                <a:latin typeface="Arial" panose="020B0604020202020204" pitchFamily="34" charset="0"/>
                <a:cs typeface="Arial" panose="020B0604020202020204" pitchFamily="34" charset="0"/>
              </a:rPr>
              <a:t>Inrichting van een gebied </a:t>
            </a:r>
            <a:br>
              <a:rPr lang="nl-NL" sz="32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Presentatie</a:t>
            </a:r>
            <a:endParaRPr lang="nl-NL" sz="3200" dirty="0">
              <a:latin typeface="Arial" panose="020B0604020202020204" pitchFamily="34" charset="0"/>
              <a:cs typeface="Arial" panose="020B0604020202020204" pitchFamily="34" charset="0"/>
            </a:endParaRPr>
          </a:p>
        </p:txBody>
      </p:sp>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35445" y="1115820"/>
            <a:ext cx="5434468"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B2B7B8"/>
                </a:solidFill>
                <a:latin typeface="Arial" panose="020B0604020202020204" pitchFamily="34" charset="0"/>
                <a:cs typeface="Arial" panose="020B0604020202020204" pitchFamily="34" charset="0"/>
              </a:rPr>
              <a:t>Presentatie</a:t>
            </a:r>
          </a:p>
          <a:p>
            <a:pPr>
              <a:spcBef>
                <a:spcPct val="0"/>
              </a:spcBef>
              <a:buNone/>
            </a:pPr>
            <a:r>
              <a:rPr lang="nl-NL" altLang="nl-NL" sz="1500" dirty="0">
                <a:latin typeface="+mn-lt"/>
              </a:rPr>
              <a:t>In de presentatie geef je aan wat je allemaal hebt gedaan en hoe je dit hebt aangepakt. Indien het mogelijk is geef je deze presentatie voor de opdrachtgever. </a:t>
            </a:r>
            <a:r>
              <a:rPr lang="nl-NL" altLang="nl-NL" sz="1500" dirty="0"/>
              <a:t>Met de presentatie </a:t>
            </a:r>
            <a:r>
              <a:rPr lang="nl-NL" altLang="nl-NL" sz="1500" dirty="0">
                <a:latin typeface="+mn-lt"/>
              </a:rPr>
              <a:t>worden leerdoel 2, 5, 7, 8 en 9 (deels) getoetst. Bij deze leerdoelen horen verschillende succescriteria. Deze  succescriteria zijn hier te zien. </a:t>
            </a:r>
          </a:p>
        </p:txBody>
      </p:sp>
      <p:sp>
        <p:nvSpPr>
          <p:cNvPr id="9" name="Tekstvak 8"/>
          <p:cNvSpPr txBox="1"/>
          <p:nvPr/>
        </p:nvSpPr>
        <p:spPr>
          <a:xfrm>
            <a:off x="535444" y="2842312"/>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2</a:t>
            </a:r>
          </a:p>
          <a:p>
            <a:pPr marL="285750" indent="-285750">
              <a:buFontTx/>
              <a:buChar char="-"/>
            </a:pPr>
            <a:r>
              <a:rPr lang="nl-NL" sz="1400" b="0" dirty="0">
                <a:solidFill>
                  <a:schemeClr val="tx1"/>
                </a:solidFill>
              </a:rPr>
              <a:t>Je kunt toelichten hoe het ontwerp bijdraagt aan het vergroten van biodiversiteit.</a:t>
            </a:r>
          </a:p>
          <a:p>
            <a:pPr marL="285750" indent="-285750">
              <a:buFontTx/>
              <a:buChar char="-"/>
            </a:pPr>
            <a:r>
              <a:rPr lang="nl-NL" sz="1400" b="0" dirty="0">
                <a:solidFill>
                  <a:schemeClr val="tx1"/>
                </a:solidFill>
              </a:rPr>
              <a:t>Je kunt uitleggen welke principes van circulaire economie in het ontwerp zijn toegepast.</a:t>
            </a:r>
          </a:p>
          <a:p>
            <a:pPr marL="285750" indent="-285750">
              <a:buFontTx/>
              <a:buChar char="-"/>
            </a:pPr>
            <a:r>
              <a:rPr lang="nl-NL" sz="1400" b="0" dirty="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535445" y="4646013"/>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Arial" panose="020B0604020202020204" pitchFamily="34" charset="0"/>
                <a:cs typeface="Arial" panose="020B0604020202020204" pitchFamily="34" charset="0"/>
              </a:rPr>
              <a:t>Succescriteria leerdoel 5</a:t>
            </a:r>
          </a:p>
          <a:p>
            <a:pPr marL="285750" indent="-285750">
              <a:lnSpc>
                <a:spcPct val="107000"/>
              </a:lnSpc>
              <a:spcAft>
                <a:spcPts val="0"/>
              </a:spcAft>
              <a:buFontTx/>
              <a:buChar char="-"/>
            </a:pPr>
            <a:r>
              <a:rPr lang="nl-NL" sz="1400" dirty="0"/>
              <a:t>Je kunt de uitkomsten van het marktonderzoek toelichten en verklaren.</a:t>
            </a:r>
          </a:p>
          <a:p>
            <a:pPr marL="285750" indent="-285750">
              <a:lnSpc>
                <a:spcPct val="107000"/>
              </a:lnSpc>
              <a:spcAft>
                <a:spcPts val="0"/>
              </a:spcAft>
              <a:buFontTx/>
              <a:buChar char="-"/>
            </a:pPr>
            <a:r>
              <a:rPr lang="nl-NL" sz="1400" dirty="0"/>
              <a:t>Je kunt op basis van de resultaten van je marktonderzoek de gemaakte keuzes voor je ontwerp motiveren.</a:t>
            </a:r>
          </a:p>
          <a:p>
            <a:pPr marL="285750" indent="-285750">
              <a:lnSpc>
                <a:spcPct val="107000"/>
              </a:lnSpc>
              <a:spcAft>
                <a:spcPts val="0"/>
              </a:spcAft>
              <a:buFontTx/>
              <a:buChar char="-"/>
            </a:pPr>
            <a:r>
              <a:rPr lang="nl-NL" sz="1400" dirty="0"/>
              <a:t>Je kunt de uitkomsten van je marktonderzoek presenteren en grafisch weergeven (bv. grafiek, moodboard, </a:t>
            </a:r>
            <a:r>
              <a:rPr lang="nl-NL" sz="1400" dirty="0" err="1"/>
              <a:t>infographic</a:t>
            </a:r>
            <a:r>
              <a:rPr lang="nl-NL" sz="1400" dirty="0"/>
              <a:t>).</a:t>
            </a:r>
          </a:p>
        </p:txBody>
      </p:sp>
      <p:sp>
        <p:nvSpPr>
          <p:cNvPr id="13" name="Rechthoek 12"/>
          <p:cNvSpPr/>
          <p:nvPr/>
        </p:nvSpPr>
        <p:spPr>
          <a:xfrm>
            <a:off x="10136183" y="6216646"/>
            <a:ext cx="210826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ekstvak 10"/>
          <p:cNvSpPr txBox="1"/>
          <p:nvPr/>
        </p:nvSpPr>
        <p:spPr>
          <a:xfrm>
            <a:off x="6313318" y="1096925"/>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7</a:t>
            </a:r>
          </a:p>
          <a:p>
            <a:r>
              <a:rPr lang="nl-NL" sz="1400" b="0" dirty="0">
                <a:solidFill>
                  <a:schemeClr val="tx1"/>
                </a:solidFill>
              </a:rPr>
              <a:t>- Je kunt de gemaakte keuzes binnen het ontwerp verantwoorden.</a:t>
            </a:r>
          </a:p>
        </p:txBody>
      </p:sp>
      <p:sp>
        <p:nvSpPr>
          <p:cNvPr id="12" name="Tekstvak 11"/>
          <p:cNvSpPr txBox="1"/>
          <p:nvPr/>
        </p:nvSpPr>
        <p:spPr>
          <a:xfrm>
            <a:off x="6313317" y="2544052"/>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9</a:t>
            </a:r>
          </a:p>
          <a:p>
            <a:pPr marL="285750" indent="-285750">
              <a:buFontTx/>
              <a:buChar char="-"/>
            </a:pPr>
            <a:r>
              <a:rPr lang="nl-NL" sz="1400" b="0" dirty="0">
                <a:solidFill>
                  <a:schemeClr val="tx1"/>
                </a:solidFill>
              </a:rPr>
              <a:t>Je kunt benoemen op welke manier de wensen van de opdrachtgever terugkomen in je ontwerp.</a:t>
            </a:r>
          </a:p>
          <a:p>
            <a:pPr marL="285750" indent="-285750">
              <a:buFontTx/>
              <a:buChar char="-"/>
            </a:pPr>
            <a:r>
              <a:rPr lang="nl-NL" sz="1400" b="0" dirty="0">
                <a:solidFill>
                  <a:schemeClr val="tx1"/>
                </a:solidFill>
              </a:rPr>
              <a:t>Je kunt creatieve oplossingen en/of alternatieven aandragen voor de wensen van de klant.</a:t>
            </a:r>
          </a:p>
          <a:p>
            <a:pPr marL="285750" indent="-285750">
              <a:buFontTx/>
              <a:buChar char="-"/>
            </a:pPr>
            <a:r>
              <a:rPr lang="nl-NL" sz="1400" b="0" dirty="0">
                <a:solidFill>
                  <a:schemeClr val="tx1"/>
                </a:solidFill>
              </a:rPr>
              <a:t>Je kunt toelichten welke afwegingen je hebt gemaakt tussen de verschillende belangen.</a:t>
            </a:r>
          </a:p>
        </p:txBody>
      </p:sp>
      <p:sp>
        <p:nvSpPr>
          <p:cNvPr id="14" name="Tekstvak 13"/>
          <p:cNvSpPr txBox="1"/>
          <p:nvPr/>
        </p:nvSpPr>
        <p:spPr>
          <a:xfrm>
            <a:off x="6313317" y="1842278"/>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8</a:t>
            </a:r>
          </a:p>
          <a:p>
            <a:r>
              <a:rPr lang="nl-NL" sz="1400" b="0" dirty="0">
                <a:solidFill>
                  <a:schemeClr val="tx1"/>
                </a:solidFill>
              </a:rPr>
              <a:t>- Je kunt de ‘</a:t>
            </a:r>
            <a:r>
              <a:rPr lang="nl-NL" sz="1400" b="0" dirty="0" err="1">
                <a:solidFill>
                  <a:schemeClr val="tx1"/>
                </a:solidFill>
              </a:rPr>
              <a:t>unique</a:t>
            </a:r>
            <a:r>
              <a:rPr lang="nl-NL" sz="1400" b="0" dirty="0">
                <a:solidFill>
                  <a:schemeClr val="tx1"/>
                </a:solidFill>
              </a:rPr>
              <a:t> </a:t>
            </a:r>
            <a:r>
              <a:rPr lang="nl-NL" sz="1400" b="0" dirty="0" err="1">
                <a:solidFill>
                  <a:schemeClr val="tx1"/>
                </a:solidFill>
              </a:rPr>
              <a:t>selling</a:t>
            </a:r>
            <a:r>
              <a:rPr lang="nl-NL" sz="1400" b="0" dirty="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7298" y="4535083"/>
            <a:ext cx="1948133" cy="1948133"/>
          </a:xfrm>
          <a:prstGeom prst="rect">
            <a:avLst/>
          </a:prstGeom>
          <a:noFill/>
          <a:extLst>
            <a:ext uri="{909E8E84-426E-40DD-AFC4-6F175D3DCCD1}">
              <a14:hiddenFill xmlns:a14="http://schemas.microsoft.com/office/drawing/2010/main">
                <a:solidFill>
                  <a:srgbClr val="FFFFFF"/>
                </a:solidFill>
              </a14:hiddenFill>
            </a:ext>
          </a:extLst>
        </p:spPr>
      </p:pic>
      <p:pic>
        <p:nvPicPr>
          <p:cNvPr id="16" name="Tijdelijke aanduiding voor inhoud 4">
            <a:extLst>
              <a:ext uri="{FF2B5EF4-FFF2-40B4-BE49-F238E27FC236}">
                <a16:creationId xmlns:a16="http://schemas.microsoft.com/office/drawing/2014/main" id="{747182E9-0481-4EEA-BC3F-4F8369748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17529621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6DE326-F208-4825-A42A-BFB188EA5B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962F3B-56CA-491F-8818-C05106ED4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28954A-9618-4E78-8DE3-1CEDF8334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TotalTime>
  <Words>1687</Words>
  <Application>Microsoft Office PowerPoint</Application>
  <PresentationFormat>Breedbeeld</PresentationFormat>
  <Paragraphs>175</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Calibri Light</vt:lpstr>
      <vt:lpstr>Symbol</vt:lpstr>
      <vt:lpstr>Kantoorthema</vt:lpstr>
      <vt:lpstr>IBS Inrichting van een gebied – periode 4</vt:lpstr>
      <vt:lpstr>Inrichting van een gebied - Toetsing</vt:lpstr>
      <vt:lpstr>IBS Inrichting van een gebied  Leervragen en competenties</vt:lpstr>
      <vt:lpstr>IBS Inrichting van een gebied  Kennistoets</vt:lpstr>
      <vt:lpstr>IBS Inrichting van een gebied  Verantwoordingsdocument</vt:lpstr>
      <vt:lpstr>Inrichting van een gebied  Verantwoordingsdocument</vt:lpstr>
      <vt:lpstr>PowerPoint-presentatie</vt:lpstr>
      <vt:lpstr>Inrichting van een gebied  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Thomas Noordeloos</cp:lastModifiedBy>
  <cp:revision>2</cp:revision>
  <dcterms:created xsi:type="dcterms:W3CDTF">2017-02-03T11:29:36Z</dcterms:created>
  <dcterms:modified xsi:type="dcterms:W3CDTF">2022-04-19T11:33:01Z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